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5" r:id="rId7"/>
    <p:sldId id="261" r:id="rId8"/>
    <p:sldId id="262" r:id="rId9"/>
    <p:sldId id="266" r:id="rId10"/>
    <p:sldId id="268" r:id="rId11"/>
    <p:sldId id="263" r:id="rId12"/>
    <p:sldId id="264" r:id="rId1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86A84-E9BF-4279-83F3-57275445CDAB}" v="142" dt="2025-07-15T20:33:57.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3" autoAdjust="0"/>
    <p:restoredTop sz="94660"/>
  </p:normalViewPr>
  <p:slideViewPr>
    <p:cSldViewPr snapToGrid="0">
      <p:cViewPr>
        <p:scale>
          <a:sx n="66" d="100"/>
          <a:sy n="66" d="100"/>
        </p:scale>
        <p:origin x="1325"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val Hoffman" userId="9c314532-75bb-4aaa-bacb-df47ea9faff7" providerId="ADAL" clId="{4F086A84-E9BF-4279-83F3-57275445CDAB}"/>
    <pc:docChg chg="undo redo custSel addSld delSld modSld">
      <pc:chgData name="Yuval Hoffman" userId="9c314532-75bb-4aaa-bacb-df47ea9faff7" providerId="ADAL" clId="{4F086A84-E9BF-4279-83F3-57275445CDAB}" dt="2025-07-15T20:33:57.724" v="4992" actId="14100"/>
      <pc:docMkLst>
        <pc:docMk/>
      </pc:docMkLst>
      <pc:sldChg chg="addSp delSp modSp mod modMedia setBg delAnim">
        <pc:chgData name="Yuval Hoffman" userId="9c314532-75bb-4aaa-bacb-df47ea9faff7" providerId="ADAL" clId="{4F086A84-E9BF-4279-83F3-57275445CDAB}" dt="2025-07-15T14:08:24.336" v="4314"/>
        <pc:sldMkLst>
          <pc:docMk/>
          <pc:sldMk cId="3304712814" sldId="256"/>
        </pc:sldMkLst>
        <pc:spChg chg="mod">
          <ac:chgData name="Yuval Hoffman" userId="9c314532-75bb-4aaa-bacb-df47ea9faff7" providerId="ADAL" clId="{4F086A84-E9BF-4279-83F3-57275445CDAB}" dt="2025-07-15T14:08:22.685" v="4312" actId="26606"/>
          <ac:spMkLst>
            <pc:docMk/>
            <pc:sldMk cId="3304712814" sldId="256"/>
            <ac:spMk id="2" creationId="{763CC599-2B3C-205E-4DC9-BBF0BE8B650C}"/>
          </ac:spMkLst>
        </pc:spChg>
        <pc:spChg chg="add">
          <ac:chgData name="Yuval Hoffman" userId="9c314532-75bb-4aaa-bacb-df47ea9faff7" providerId="ADAL" clId="{4F086A84-E9BF-4279-83F3-57275445CDAB}" dt="2025-07-15T14:08:22.685" v="4312" actId="26606"/>
          <ac:spMkLst>
            <pc:docMk/>
            <pc:sldMk cId="3304712814" sldId="256"/>
            <ac:spMk id="5" creationId="{C1DD1A8A-57D5-4A81-AD04-532B043C5611}"/>
          </ac:spMkLst>
        </pc:spChg>
        <pc:spChg chg="add">
          <ac:chgData name="Yuval Hoffman" userId="9c314532-75bb-4aaa-bacb-df47ea9faff7" providerId="ADAL" clId="{4F086A84-E9BF-4279-83F3-57275445CDAB}" dt="2025-07-15T14:08:22.685" v="4312" actId="26606"/>
          <ac:spMkLst>
            <pc:docMk/>
            <pc:sldMk cId="3304712814" sldId="256"/>
            <ac:spMk id="7" creationId="{007891EC-4501-44ED-A8C8-B11B6DB767AB}"/>
          </ac:spMkLst>
        </pc:spChg>
        <pc:spChg chg="add del">
          <ac:chgData name="Yuval Hoffman" userId="9c314532-75bb-4aaa-bacb-df47ea9faff7" providerId="ADAL" clId="{4F086A84-E9BF-4279-83F3-57275445CDAB}" dt="2025-07-15T14:05:44.780" v="4311" actId="26606"/>
          <ac:spMkLst>
            <pc:docMk/>
            <pc:sldMk cId="3304712814" sldId="256"/>
            <ac:spMk id="8" creationId="{C1DD1A8A-57D5-4A81-AD04-532B043C5611}"/>
          </ac:spMkLst>
        </pc:spChg>
        <pc:spChg chg="add del">
          <ac:chgData name="Yuval Hoffman" userId="9c314532-75bb-4aaa-bacb-df47ea9faff7" providerId="ADAL" clId="{4F086A84-E9BF-4279-83F3-57275445CDAB}" dt="2025-07-15T14:05:44.780" v="4311" actId="26606"/>
          <ac:spMkLst>
            <pc:docMk/>
            <pc:sldMk cId="3304712814" sldId="256"/>
            <ac:spMk id="10" creationId="{007891EC-4501-44ED-A8C8-B11B6DB767AB}"/>
          </ac:spMkLst>
        </pc:spChg>
        <pc:picChg chg="add del mod">
          <ac:chgData name="Yuval Hoffman" userId="9c314532-75bb-4aaa-bacb-df47ea9faff7" providerId="ADAL" clId="{4F086A84-E9BF-4279-83F3-57275445CDAB}" dt="2025-07-15T14:05:44.780" v="4311" actId="26606"/>
          <ac:picMkLst>
            <pc:docMk/>
            <pc:sldMk cId="3304712814" sldId="256"/>
            <ac:picMk id="4" creationId="{52F3EF62-7CEB-E923-D226-4AEF85C7B858}"/>
          </ac:picMkLst>
        </pc:picChg>
        <pc:picChg chg="add mod">
          <ac:chgData name="Yuval Hoffman" userId="9c314532-75bb-4aaa-bacb-df47ea9faff7" providerId="ADAL" clId="{4F086A84-E9BF-4279-83F3-57275445CDAB}" dt="2025-07-15T14:08:24.336" v="4314"/>
          <ac:picMkLst>
            <pc:docMk/>
            <pc:sldMk cId="3304712814" sldId="256"/>
            <ac:picMk id="6" creationId="{8A4CCE45-A6F3-6565-D8B2-27A90BF67D42}"/>
          </ac:picMkLst>
        </pc:picChg>
      </pc:sldChg>
      <pc:sldChg chg="addSp delSp modSp mod setBg">
        <pc:chgData name="Yuval Hoffman" userId="9c314532-75bb-4aaa-bacb-df47ea9faff7" providerId="ADAL" clId="{4F086A84-E9BF-4279-83F3-57275445CDAB}" dt="2025-07-15T14:09:15.859" v="4318" actId="26606"/>
        <pc:sldMkLst>
          <pc:docMk/>
          <pc:sldMk cId="1369095647" sldId="257"/>
        </pc:sldMkLst>
        <pc:spChg chg="mod">
          <ac:chgData name="Yuval Hoffman" userId="9c314532-75bb-4aaa-bacb-df47ea9faff7" providerId="ADAL" clId="{4F086A84-E9BF-4279-83F3-57275445CDAB}" dt="2025-07-15T14:09:15.859" v="4318" actId="26606"/>
          <ac:spMkLst>
            <pc:docMk/>
            <pc:sldMk cId="1369095647" sldId="257"/>
            <ac:spMk id="2" creationId="{F0A90FBD-657C-E56A-15E3-1CF797D7AABE}"/>
          </ac:spMkLst>
        </pc:spChg>
        <pc:spChg chg="mod">
          <ac:chgData name="Yuval Hoffman" userId="9c314532-75bb-4aaa-bacb-df47ea9faff7" providerId="ADAL" clId="{4F086A84-E9BF-4279-83F3-57275445CDAB}" dt="2025-07-15T14:09:15.859" v="4318" actId="26606"/>
          <ac:spMkLst>
            <pc:docMk/>
            <pc:sldMk cId="1369095647" sldId="257"/>
            <ac:spMk id="3" creationId="{EFA97DFD-6001-5E39-0C39-ADFB8CB1B351}"/>
          </ac:spMkLst>
        </pc:spChg>
        <pc:spChg chg="add del">
          <ac:chgData name="Yuval Hoffman" userId="9c314532-75bb-4aaa-bacb-df47ea9faff7" providerId="ADAL" clId="{4F086A84-E9BF-4279-83F3-57275445CDAB}" dt="2025-07-15T14:05:24.704" v="4308" actId="26606"/>
          <ac:spMkLst>
            <pc:docMk/>
            <pc:sldMk cId="1369095647" sldId="257"/>
            <ac:spMk id="9" creationId="{C0763A76-9F1C-4FC5-82B7-DD475DA461B2}"/>
          </ac:spMkLst>
        </pc:spChg>
        <pc:spChg chg="add">
          <ac:chgData name="Yuval Hoffman" userId="9c314532-75bb-4aaa-bacb-df47ea9faff7" providerId="ADAL" clId="{4F086A84-E9BF-4279-83F3-57275445CDAB}" dt="2025-07-15T14:09:15.859" v="4318" actId="26606"/>
          <ac:spMkLst>
            <pc:docMk/>
            <pc:sldMk cId="1369095647" sldId="257"/>
            <ac:spMk id="10" creationId="{D4974D33-8DC5-464E-8C6D-BE58F0669C17}"/>
          </ac:spMkLst>
        </pc:spChg>
        <pc:spChg chg="add del">
          <ac:chgData name="Yuval Hoffman" userId="9c314532-75bb-4aaa-bacb-df47ea9faff7" providerId="ADAL" clId="{4F086A84-E9BF-4279-83F3-57275445CDAB}" dt="2025-07-15T14:05:24.704" v="4308" actId="26606"/>
          <ac:spMkLst>
            <pc:docMk/>
            <pc:sldMk cId="1369095647" sldId="257"/>
            <ac:spMk id="11" creationId="{E81BF4F6-F2CF-4984-9D14-D6966D92F99F}"/>
          </ac:spMkLst>
        </pc:spChg>
        <pc:spChg chg="add">
          <ac:chgData name="Yuval Hoffman" userId="9c314532-75bb-4aaa-bacb-df47ea9faff7" providerId="ADAL" clId="{4F086A84-E9BF-4279-83F3-57275445CDAB}" dt="2025-07-15T14:09:15.859" v="4318" actId="26606"/>
          <ac:spMkLst>
            <pc:docMk/>
            <pc:sldMk cId="1369095647" sldId="257"/>
            <ac:spMk id="12" creationId="{F13C74B1-5B17-4795-BED0-7140497B445A}"/>
          </ac:spMkLst>
        </pc:spChg>
        <pc:spChg chg="add del">
          <ac:chgData name="Yuval Hoffman" userId="9c314532-75bb-4aaa-bacb-df47ea9faff7" providerId="ADAL" clId="{4F086A84-E9BF-4279-83F3-57275445CDAB}" dt="2025-07-15T14:05:44.366" v="4310" actId="26606"/>
          <ac:spMkLst>
            <pc:docMk/>
            <pc:sldMk cId="1369095647" sldId="257"/>
            <ac:spMk id="13" creationId="{9F7D5CDA-D291-4307-BF55-1381FED29634}"/>
          </ac:spMkLst>
        </pc:spChg>
        <pc:picChg chg="add del">
          <ac:chgData name="Yuval Hoffman" userId="9c314532-75bb-4aaa-bacb-df47ea9faff7" providerId="ADAL" clId="{4F086A84-E9BF-4279-83F3-57275445CDAB}" dt="2025-07-15T14:05:24.704" v="4308" actId="26606"/>
          <ac:picMkLst>
            <pc:docMk/>
            <pc:sldMk cId="1369095647" sldId="257"/>
            <ac:picMk id="5" creationId="{559A5278-9363-488A-F4F7-02F50A30685D}"/>
          </ac:picMkLst>
        </pc:picChg>
        <pc:picChg chg="add mod ord">
          <ac:chgData name="Yuval Hoffman" userId="9c314532-75bb-4aaa-bacb-df47ea9faff7" providerId="ADAL" clId="{4F086A84-E9BF-4279-83F3-57275445CDAB}" dt="2025-07-15T14:09:15.859" v="4318" actId="26606"/>
          <ac:picMkLst>
            <pc:docMk/>
            <pc:sldMk cId="1369095647" sldId="257"/>
            <ac:picMk id="6" creationId="{8F920EF2-381B-41B4-907A-CFD1DEBB28FA}"/>
          </ac:picMkLst>
        </pc:picChg>
        <pc:picChg chg="add del">
          <ac:chgData name="Yuval Hoffman" userId="9c314532-75bb-4aaa-bacb-df47ea9faff7" providerId="ADAL" clId="{4F086A84-E9BF-4279-83F3-57275445CDAB}" dt="2025-07-15T14:05:44.366" v="4310" actId="26606"/>
          <ac:picMkLst>
            <pc:docMk/>
            <pc:sldMk cId="1369095647" sldId="257"/>
            <ac:picMk id="14" creationId="{8C041991-AC55-F3B8-669E-352D41CBB592}"/>
          </ac:picMkLst>
        </pc:picChg>
        <pc:cxnChg chg="add del">
          <ac:chgData name="Yuval Hoffman" userId="9c314532-75bb-4aaa-bacb-df47ea9faff7" providerId="ADAL" clId="{4F086A84-E9BF-4279-83F3-57275445CDAB}" dt="2025-07-15T14:09:15.859" v="4318" actId="26606"/>
          <ac:cxnSpMkLst>
            <pc:docMk/>
            <pc:sldMk cId="1369095647" sldId="257"/>
            <ac:cxnSpMk id="7" creationId="{1503BFE4-729B-D9D0-C17B-501E6AF1127A}"/>
          </ac:cxnSpMkLst>
        </pc:cxnChg>
      </pc:sldChg>
      <pc:sldChg chg="addSp delSp modSp mod setBg">
        <pc:chgData name="Yuval Hoffman" userId="9c314532-75bb-4aaa-bacb-df47ea9faff7" providerId="ADAL" clId="{4F086A84-E9BF-4279-83F3-57275445CDAB}" dt="2025-07-15T19:19:33.109" v="4945" actId="123"/>
        <pc:sldMkLst>
          <pc:docMk/>
          <pc:sldMk cId="2063304480" sldId="258"/>
        </pc:sldMkLst>
        <pc:spChg chg="mod">
          <ac:chgData name="Yuval Hoffman" userId="9c314532-75bb-4aaa-bacb-df47ea9faff7" providerId="ADAL" clId="{4F086A84-E9BF-4279-83F3-57275445CDAB}" dt="2025-07-15T14:17:09.847" v="4653" actId="26606"/>
          <ac:spMkLst>
            <pc:docMk/>
            <pc:sldMk cId="2063304480" sldId="258"/>
            <ac:spMk id="2" creationId="{DD8DB995-2BA2-443C-5ED7-D3204ABB67A8}"/>
          </ac:spMkLst>
        </pc:spChg>
        <pc:spChg chg="mod">
          <ac:chgData name="Yuval Hoffman" userId="9c314532-75bb-4aaa-bacb-df47ea9faff7" providerId="ADAL" clId="{4F086A84-E9BF-4279-83F3-57275445CDAB}" dt="2025-07-15T19:19:33.109" v="4945" actId="123"/>
          <ac:spMkLst>
            <pc:docMk/>
            <pc:sldMk cId="2063304480" sldId="258"/>
            <ac:spMk id="3" creationId="{868FB804-58E6-848E-D8E2-A9863A714A67}"/>
          </ac:spMkLst>
        </pc:spChg>
        <pc:spChg chg="add del">
          <ac:chgData name="Yuval Hoffman" userId="9c314532-75bb-4aaa-bacb-df47ea9faff7" providerId="ADAL" clId="{4F086A84-E9BF-4279-83F3-57275445CDAB}" dt="2025-07-15T14:16:07.078" v="4640" actId="26606"/>
          <ac:spMkLst>
            <pc:docMk/>
            <pc:sldMk cId="2063304480" sldId="258"/>
            <ac:spMk id="8" creationId="{777A147A-9ED8-46B4-8660-1B3C2AA880B5}"/>
          </ac:spMkLst>
        </pc:spChg>
        <pc:spChg chg="add del">
          <ac:chgData name="Yuval Hoffman" userId="9c314532-75bb-4aaa-bacb-df47ea9faff7" providerId="ADAL" clId="{4F086A84-E9BF-4279-83F3-57275445CDAB}" dt="2025-07-15T14:16:07.078" v="4640" actId="26606"/>
          <ac:spMkLst>
            <pc:docMk/>
            <pc:sldMk cId="2063304480" sldId="258"/>
            <ac:spMk id="10" creationId="{5D6C15A0-C087-4593-8414-2B4EC1CDC3DE}"/>
          </ac:spMkLst>
        </pc:spChg>
        <pc:spChg chg="add del">
          <ac:chgData name="Yuval Hoffman" userId="9c314532-75bb-4aaa-bacb-df47ea9faff7" providerId="ADAL" clId="{4F086A84-E9BF-4279-83F3-57275445CDAB}" dt="2025-07-15T14:16:07.070" v="4639" actId="26606"/>
          <ac:spMkLst>
            <pc:docMk/>
            <pc:sldMk cId="2063304480" sldId="258"/>
            <ac:spMk id="15" creationId="{389575E1-3389-451A-A5F7-27854C25C599}"/>
          </ac:spMkLst>
        </pc:spChg>
        <pc:spChg chg="add del">
          <ac:chgData name="Yuval Hoffman" userId="9c314532-75bb-4aaa-bacb-df47ea9faff7" providerId="ADAL" clId="{4F086A84-E9BF-4279-83F3-57275445CDAB}" dt="2025-07-15T14:16:07.070" v="4639" actId="26606"/>
          <ac:spMkLst>
            <pc:docMk/>
            <pc:sldMk cId="2063304480" sldId="258"/>
            <ac:spMk id="17" creationId="{A53CCC5C-D88E-40FB-B30B-23DCDBD01D37}"/>
          </ac:spMkLst>
        </pc:spChg>
        <pc:spChg chg="add del">
          <ac:chgData name="Yuval Hoffman" userId="9c314532-75bb-4aaa-bacb-df47ea9faff7" providerId="ADAL" clId="{4F086A84-E9BF-4279-83F3-57275445CDAB}" dt="2025-07-15T14:16:07.070" v="4639" actId="26606"/>
          <ac:spMkLst>
            <pc:docMk/>
            <pc:sldMk cId="2063304480" sldId="258"/>
            <ac:spMk id="19" creationId="{081E4A58-353D-44AE-B2FC-2A74E2E400F7}"/>
          </ac:spMkLst>
        </pc:spChg>
        <pc:spChg chg="add del">
          <ac:chgData name="Yuval Hoffman" userId="9c314532-75bb-4aaa-bacb-df47ea9faff7" providerId="ADAL" clId="{4F086A84-E9BF-4279-83F3-57275445CDAB}" dt="2025-07-15T14:17:09.847" v="4653" actId="26606"/>
          <ac:spMkLst>
            <pc:docMk/>
            <pc:sldMk cId="2063304480" sldId="258"/>
            <ac:spMk id="21" creationId="{907EF6B7-1338-4443-8C46-6A318D952DFD}"/>
          </ac:spMkLst>
        </pc:spChg>
        <pc:spChg chg="add del">
          <ac:chgData name="Yuval Hoffman" userId="9c314532-75bb-4aaa-bacb-df47ea9faff7" providerId="ADAL" clId="{4F086A84-E9BF-4279-83F3-57275445CDAB}" dt="2025-07-15T14:17:09.847" v="4653" actId="26606"/>
          <ac:spMkLst>
            <pc:docMk/>
            <pc:sldMk cId="2063304480" sldId="258"/>
            <ac:spMk id="22" creationId="{DAAE4CDD-124C-4DCF-9584-B6033B545DD5}"/>
          </ac:spMkLst>
        </pc:spChg>
        <pc:spChg chg="add del">
          <ac:chgData name="Yuval Hoffman" userId="9c314532-75bb-4aaa-bacb-df47ea9faff7" providerId="ADAL" clId="{4F086A84-E9BF-4279-83F3-57275445CDAB}" dt="2025-07-15T14:17:09.847" v="4653" actId="26606"/>
          <ac:spMkLst>
            <pc:docMk/>
            <pc:sldMk cId="2063304480" sldId="258"/>
            <ac:spMk id="23" creationId="{081E4A58-353D-44AE-B2FC-2A74E2E400F7}"/>
          </ac:spMkLst>
        </pc:spChg>
        <pc:spChg chg="add del">
          <ac:chgData name="Yuval Hoffman" userId="9c314532-75bb-4aaa-bacb-df47ea9faff7" providerId="ADAL" clId="{4F086A84-E9BF-4279-83F3-57275445CDAB}" dt="2025-07-15T14:16:50.279" v="4648" actId="26606"/>
          <ac:spMkLst>
            <pc:docMk/>
            <pc:sldMk cId="2063304480" sldId="258"/>
            <ac:spMk id="28" creationId="{F837543A-6020-4505-A233-C9DB4BF74011}"/>
          </ac:spMkLst>
        </pc:spChg>
        <pc:spChg chg="add del">
          <ac:chgData name="Yuval Hoffman" userId="9c314532-75bb-4aaa-bacb-df47ea9faff7" providerId="ADAL" clId="{4F086A84-E9BF-4279-83F3-57275445CDAB}" dt="2025-07-15T14:16:50.279" v="4648" actId="26606"/>
          <ac:spMkLst>
            <pc:docMk/>
            <pc:sldMk cId="2063304480" sldId="258"/>
            <ac:spMk id="30" creationId="{35B16301-FB18-48BA-A6DD-C37CAF6F9A18}"/>
          </ac:spMkLst>
        </pc:spChg>
        <pc:spChg chg="add del">
          <ac:chgData name="Yuval Hoffman" userId="9c314532-75bb-4aaa-bacb-df47ea9faff7" providerId="ADAL" clId="{4F086A84-E9BF-4279-83F3-57275445CDAB}" dt="2025-07-15T14:16:50.279" v="4648" actId="26606"/>
          <ac:spMkLst>
            <pc:docMk/>
            <pc:sldMk cId="2063304480" sldId="258"/>
            <ac:spMk id="32" creationId="{C3C0D90E-074A-4F52-9B11-B52BEF4BCBE5}"/>
          </ac:spMkLst>
        </pc:spChg>
        <pc:spChg chg="add del">
          <ac:chgData name="Yuval Hoffman" userId="9c314532-75bb-4aaa-bacb-df47ea9faff7" providerId="ADAL" clId="{4F086A84-E9BF-4279-83F3-57275445CDAB}" dt="2025-07-15T14:16:50.279" v="4648" actId="26606"/>
          <ac:spMkLst>
            <pc:docMk/>
            <pc:sldMk cId="2063304480" sldId="258"/>
            <ac:spMk id="36" creationId="{83BA5EF5-1FE9-4BF9-83BB-269BCDDF6156}"/>
          </ac:spMkLst>
        </pc:spChg>
        <pc:spChg chg="add del">
          <ac:chgData name="Yuval Hoffman" userId="9c314532-75bb-4aaa-bacb-df47ea9faff7" providerId="ADAL" clId="{4F086A84-E9BF-4279-83F3-57275445CDAB}" dt="2025-07-15T14:16:50.279" v="4648" actId="26606"/>
          <ac:spMkLst>
            <pc:docMk/>
            <pc:sldMk cId="2063304480" sldId="258"/>
            <ac:spMk id="40" creationId="{88853921-7BC9-4BDE-ACAB-133C683C82D6}"/>
          </ac:spMkLst>
        </pc:spChg>
        <pc:spChg chg="add del">
          <ac:chgData name="Yuval Hoffman" userId="9c314532-75bb-4aaa-bacb-df47ea9faff7" providerId="ADAL" clId="{4F086A84-E9BF-4279-83F3-57275445CDAB}" dt="2025-07-15T14:16:50.279" v="4648" actId="26606"/>
          <ac:spMkLst>
            <pc:docMk/>
            <pc:sldMk cId="2063304480" sldId="258"/>
            <ac:spMk id="44" creationId="{3AB72E55-43E4-4356-BFE8-E2102CB0B505}"/>
          </ac:spMkLst>
        </pc:spChg>
        <pc:spChg chg="add del">
          <ac:chgData name="Yuval Hoffman" userId="9c314532-75bb-4aaa-bacb-df47ea9faff7" providerId="ADAL" clId="{4F086A84-E9BF-4279-83F3-57275445CDAB}" dt="2025-07-15T14:16:53.774" v="4650" actId="26606"/>
          <ac:spMkLst>
            <pc:docMk/>
            <pc:sldMk cId="2063304480" sldId="258"/>
            <ac:spMk id="46" creationId="{C2554CA6-288E-4202-BC52-2E5A8F0C0AED}"/>
          </ac:spMkLst>
        </pc:spChg>
        <pc:spChg chg="add del">
          <ac:chgData name="Yuval Hoffman" userId="9c314532-75bb-4aaa-bacb-df47ea9faff7" providerId="ADAL" clId="{4F086A84-E9BF-4279-83F3-57275445CDAB}" dt="2025-07-15T14:16:53.774" v="4650" actId="26606"/>
          <ac:spMkLst>
            <pc:docMk/>
            <pc:sldMk cId="2063304480" sldId="258"/>
            <ac:spMk id="47" creationId="{B10BB131-AC8E-4A8E-A5D1-36260F720C3B}"/>
          </ac:spMkLst>
        </pc:spChg>
        <pc:spChg chg="add del">
          <ac:chgData name="Yuval Hoffman" userId="9c314532-75bb-4aaa-bacb-df47ea9faff7" providerId="ADAL" clId="{4F086A84-E9BF-4279-83F3-57275445CDAB}" dt="2025-07-15T14:16:53.774" v="4650" actId="26606"/>
          <ac:spMkLst>
            <pc:docMk/>
            <pc:sldMk cId="2063304480" sldId="258"/>
            <ac:spMk id="48" creationId="{5B7778FC-632E-4DCA-A7CB-0D7731CCF970}"/>
          </ac:spMkLst>
        </pc:spChg>
        <pc:spChg chg="add del">
          <ac:chgData name="Yuval Hoffman" userId="9c314532-75bb-4aaa-bacb-df47ea9faff7" providerId="ADAL" clId="{4F086A84-E9BF-4279-83F3-57275445CDAB}" dt="2025-07-15T14:16:53.774" v="4650" actId="26606"/>
          <ac:spMkLst>
            <pc:docMk/>
            <pc:sldMk cId="2063304480" sldId="258"/>
            <ac:spMk id="49" creationId="{FA23A907-97FB-4A8F-880A-DD77401C4296}"/>
          </ac:spMkLst>
        </pc:spChg>
        <pc:spChg chg="add del">
          <ac:chgData name="Yuval Hoffman" userId="9c314532-75bb-4aaa-bacb-df47ea9faff7" providerId="ADAL" clId="{4F086A84-E9BF-4279-83F3-57275445CDAB}" dt="2025-07-15T14:17:09.841" v="4652" actId="26606"/>
          <ac:spMkLst>
            <pc:docMk/>
            <pc:sldMk cId="2063304480" sldId="258"/>
            <ac:spMk id="51" creationId="{5C8908E2-EE49-44D2-9428-A28D2312A8D5}"/>
          </ac:spMkLst>
        </pc:spChg>
        <pc:spChg chg="add del">
          <ac:chgData name="Yuval Hoffman" userId="9c314532-75bb-4aaa-bacb-df47ea9faff7" providerId="ADAL" clId="{4F086A84-E9BF-4279-83F3-57275445CDAB}" dt="2025-07-15T14:17:09.841" v="4652" actId="26606"/>
          <ac:spMkLst>
            <pc:docMk/>
            <pc:sldMk cId="2063304480" sldId="258"/>
            <ac:spMk id="54" creationId="{BD92035A-AA2F-4CD8-A556-1CE8BDEC75BD}"/>
          </ac:spMkLst>
        </pc:spChg>
        <pc:spChg chg="add del">
          <ac:chgData name="Yuval Hoffman" userId="9c314532-75bb-4aaa-bacb-df47ea9faff7" providerId="ADAL" clId="{4F086A84-E9BF-4279-83F3-57275445CDAB}" dt="2025-07-15T14:17:09.841" v="4652" actId="26606"/>
          <ac:spMkLst>
            <pc:docMk/>
            <pc:sldMk cId="2063304480" sldId="258"/>
            <ac:spMk id="55" creationId="{ED888B23-07FA-482A-96DF-47E31AF1A603}"/>
          </ac:spMkLst>
        </pc:spChg>
        <pc:spChg chg="add">
          <ac:chgData name="Yuval Hoffman" userId="9c314532-75bb-4aaa-bacb-df47ea9faff7" providerId="ADAL" clId="{4F086A84-E9BF-4279-83F3-57275445CDAB}" dt="2025-07-15T14:17:09.847" v="4653" actId="26606"/>
          <ac:spMkLst>
            <pc:docMk/>
            <pc:sldMk cId="2063304480" sldId="258"/>
            <ac:spMk id="57" creationId="{777A147A-9ED8-46B4-8660-1B3C2AA880B5}"/>
          </ac:spMkLst>
        </pc:spChg>
        <pc:spChg chg="add">
          <ac:chgData name="Yuval Hoffman" userId="9c314532-75bb-4aaa-bacb-df47ea9faff7" providerId="ADAL" clId="{4F086A84-E9BF-4279-83F3-57275445CDAB}" dt="2025-07-15T14:17:09.847" v="4653" actId="26606"/>
          <ac:spMkLst>
            <pc:docMk/>
            <pc:sldMk cId="2063304480" sldId="258"/>
            <ac:spMk id="58" creationId="{5D6C15A0-C087-4593-8414-2B4EC1CDC3DE}"/>
          </ac:spMkLst>
        </pc:spChg>
        <pc:grpChg chg="add del">
          <ac:chgData name="Yuval Hoffman" userId="9c314532-75bb-4aaa-bacb-df47ea9faff7" providerId="ADAL" clId="{4F086A84-E9BF-4279-83F3-57275445CDAB}" dt="2025-07-15T14:17:09.841" v="4652" actId="26606"/>
          <ac:grpSpMkLst>
            <pc:docMk/>
            <pc:sldMk cId="2063304480" sldId="258"/>
            <ac:grpSpMk id="52" creationId="{5D1A9D8B-3117-4D9D-BDA4-DD81895098B0}"/>
          </ac:grpSpMkLst>
        </pc:grpChg>
      </pc:sldChg>
      <pc:sldChg chg="addSp delSp modSp mod setBg">
        <pc:chgData name="Yuval Hoffman" userId="9c314532-75bb-4aaa-bacb-df47ea9faff7" providerId="ADAL" clId="{4F086A84-E9BF-4279-83F3-57275445CDAB}" dt="2025-07-15T19:19:23.646" v="4944" actId="123"/>
        <pc:sldMkLst>
          <pc:docMk/>
          <pc:sldMk cId="2372315276" sldId="259"/>
        </pc:sldMkLst>
        <pc:spChg chg="mod">
          <ac:chgData name="Yuval Hoffman" userId="9c314532-75bb-4aaa-bacb-df47ea9faff7" providerId="ADAL" clId="{4F086A84-E9BF-4279-83F3-57275445CDAB}" dt="2025-07-15T14:17:19.340" v="4654" actId="26606"/>
          <ac:spMkLst>
            <pc:docMk/>
            <pc:sldMk cId="2372315276" sldId="259"/>
            <ac:spMk id="2" creationId="{2D3065E8-AED3-65DC-A4EF-2A06CE9DF4C3}"/>
          </ac:spMkLst>
        </pc:spChg>
        <pc:spChg chg="mod">
          <ac:chgData name="Yuval Hoffman" userId="9c314532-75bb-4aaa-bacb-df47ea9faff7" providerId="ADAL" clId="{4F086A84-E9BF-4279-83F3-57275445CDAB}" dt="2025-07-15T19:19:23.646" v="4944" actId="123"/>
          <ac:spMkLst>
            <pc:docMk/>
            <pc:sldMk cId="2372315276" sldId="259"/>
            <ac:spMk id="3" creationId="{5A1B9033-1CA8-AC77-A7B1-CAA28E03E23B}"/>
          </ac:spMkLst>
        </pc:spChg>
        <pc:spChg chg="add del">
          <ac:chgData name="Yuval Hoffman" userId="9c314532-75bb-4aaa-bacb-df47ea9faff7" providerId="ADAL" clId="{4F086A84-E9BF-4279-83F3-57275445CDAB}" dt="2025-07-15T14:17:19.340" v="4654" actId="26606"/>
          <ac:spMkLst>
            <pc:docMk/>
            <pc:sldMk cId="2372315276" sldId="259"/>
            <ac:spMk id="5" creationId="{907EF6B7-1338-4443-8C46-6A318D952DFD}"/>
          </ac:spMkLst>
        </pc:spChg>
        <pc:spChg chg="add del">
          <ac:chgData name="Yuval Hoffman" userId="9c314532-75bb-4aaa-bacb-df47ea9faff7" providerId="ADAL" clId="{4F086A84-E9BF-4279-83F3-57275445CDAB}" dt="2025-07-15T14:17:19.340" v="4654" actId="26606"/>
          <ac:spMkLst>
            <pc:docMk/>
            <pc:sldMk cId="2372315276" sldId="259"/>
            <ac:spMk id="6" creationId="{DAAE4CDD-124C-4DCF-9584-B6033B545DD5}"/>
          </ac:spMkLst>
        </pc:spChg>
        <pc:spChg chg="add del">
          <ac:chgData name="Yuval Hoffman" userId="9c314532-75bb-4aaa-bacb-df47ea9faff7" providerId="ADAL" clId="{4F086A84-E9BF-4279-83F3-57275445CDAB}" dt="2025-07-15T14:17:19.340" v="4654" actId="26606"/>
          <ac:spMkLst>
            <pc:docMk/>
            <pc:sldMk cId="2372315276" sldId="259"/>
            <ac:spMk id="7" creationId="{081E4A58-353D-44AE-B2FC-2A74E2E400F7}"/>
          </ac:spMkLst>
        </pc:spChg>
        <pc:spChg chg="add del">
          <ac:chgData name="Yuval Hoffman" userId="9c314532-75bb-4aaa-bacb-df47ea9faff7" providerId="ADAL" clId="{4F086A84-E9BF-4279-83F3-57275445CDAB}" dt="2025-07-15T14:14:02.748" v="4548" actId="26606"/>
          <ac:spMkLst>
            <pc:docMk/>
            <pc:sldMk cId="2372315276" sldId="259"/>
            <ac:spMk id="8" creationId="{907EF6B7-1338-4443-8C46-6A318D952DFD}"/>
          </ac:spMkLst>
        </pc:spChg>
        <pc:spChg chg="add">
          <ac:chgData name="Yuval Hoffman" userId="9c314532-75bb-4aaa-bacb-df47ea9faff7" providerId="ADAL" clId="{4F086A84-E9BF-4279-83F3-57275445CDAB}" dt="2025-07-15T14:17:19.340" v="4654" actId="26606"/>
          <ac:spMkLst>
            <pc:docMk/>
            <pc:sldMk cId="2372315276" sldId="259"/>
            <ac:spMk id="9" creationId="{777A147A-9ED8-46B4-8660-1B3C2AA880B5}"/>
          </ac:spMkLst>
        </pc:spChg>
        <pc:spChg chg="add del">
          <ac:chgData name="Yuval Hoffman" userId="9c314532-75bb-4aaa-bacb-df47ea9faff7" providerId="ADAL" clId="{4F086A84-E9BF-4279-83F3-57275445CDAB}" dt="2025-07-15T14:14:02.748" v="4548" actId="26606"/>
          <ac:spMkLst>
            <pc:docMk/>
            <pc:sldMk cId="2372315276" sldId="259"/>
            <ac:spMk id="10" creationId="{DAAE4CDD-124C-4DCF-9584-B6033B545DD5}"/>
          </ac:spMkLst>
        </pc:spChg>
        <pc:spChg chg="add del">
          <ac:chgData name="Yuval Hoffman" userId="9c314532-75bb-4aaa-bacb-df47ea9faff7" providerId="ADAL" clId="{4F086A84-E9BF-4279-83F3-57275445CDAB}" dt="2025-07-15T14:14:02.748" v="4548" actId="26606"/>
          <ac:spMkLst>
            <pc:docMk/>
            <pc:sldMk cId="2372315276" sldId="259"/>
            <ac:spMk id="12" creationId="{081E4A58-353D-44AE-B2FC-2A74E2E400F7}"/>
          </ac:spMkLst>
        </pc:spChg>
        <pc:spChg chg="add">
          <ac:chgData name="Yuval Hoffman" userId="9c314532-75bb-4aaa-bacb-df47ea9faff7" providerId="ADAL" clId="{4F086A84-E9BF-4279-83F3-57275445CDAB}" dt="2025-07-15T14:17:19.340" v="4654" actId="26606"/>
          <ac:spMkLst>
            <pc:docMk/>
            <pc:sldMk cId="2372315276" sldId="259"/>
            <ac:spMk id="14" creationId="{5D6C15A0-C087-4593-8414-2B4EC1CDC3DE}"/>
          </ac:spMkLst>
        </pc:spChg>
      </pc:sldChg>
      <pc:sldChg chg="addSp delSp modSp mod setBg">
        <pc:chgData name="Yuval Hoffman" userId="9c314532-75bb-4aaa-bacb-df47ea9faff7" providerId="ADAL" clId="{4F086A84-E9BF-4279-83F3-57275445CDAB}" dt="2025-07-15T14:17:23.524" v="4655" actId="26606"/>
        <pc:sldMkLst>
          <pc:docMk/>
          <pc:sldMk cId="3753879588" sldId="260"/>
        </pc:sldMkLst>
        <pc:spChg chg="mod">
          <ac:chgData name="Yuval Hoffman" userId="9c314532-75bb-4aaa-bacb-df47ea9faff7" providerId="ADAL" clId="{4F086A84-E9BF-4279-83F3-57275445CDAB}" dt="2025-07-15T14:17:23.524" v="4655" actId="26606"/>
          <ac:spMkLst>
            <pc:docMk/>
            <pc:sldMk cId="3753879588" sldId="260"/>
            <ac:spMk id="2" creationId="{4634467D-6102-A1CB-8560-37CF80FC89DC}"/>
          </ac:spMkLst>
        </pc:spChg>
        <pc:spChg chg="mod">
          <ac:chgData name="Yuval Hoffman" userId="9c314532-75bb-4aaa-bacb-df47ea9faff7" providerId="ADAL" clId="{4F086A84-E9BF-4279-83F3-57275445CDAB}" dt="2025-07-15T14:17:23.524" v="4655" actId="26606"/>
          <ac:spMkLst>
            <pc:docMk/>
            <pc:sldMk cId="3753879588" sldId="260"/>
            <ac:spMk id="3" creationId="{83419E0B-4252-C5DF-5E5C-F24C72836A43}"/>
          </ac:spMkLst>
        </pc:spChg>
        <pc:spChg chg="add del">
          <ac:chgData name="Yuval Hoffman" userId="9c314532-75bb-4aaa-bacb-df47ea9faff7" providerId="ADAL" clId="{4F086A84-E9BF-4279-83F3-57275445CDAB}" dt="2025-07-15T14:17:23.524" v="4655" actId="26606"/>
          <ac:spMkLst>
            <pc:docMk/>
            <pc:sldMk cId="3753879588" sldId="260"/>
            <ac:spMk id="8" creationId="{907EF6B7-1338-4443-8C46-6A318D952DFD}"/>
          </ac:spMkLst>
        </pc:spChg>
        <pc:spChg chg="add del">
          <ac:chgData name="Yuval Hoffman" userId="9c314532-75bb-4aaa-bacb-df47ea9faff7" providerId="ADAL" clId="{4F086A84-E9BF-4279-83F3-57275445CDAB}" dt="2025-07-15T14:17:23.524" v="4655" actId="26606"/>
          <ac:spMkLst>
            <pc:docMk/>
            <pc:sldMk cId="3753879588" sldId="260"/>
            <ac:spMk id="10" creationId="{DAAE4CDD-124C-4DCF-9584-B6033B545DD5}"/>
          </ac:spMkLst>
        </pc:spChg>
        <pc:spChg chg="add del">
          <ac:chgData name="Yuval Hoffman" userId="9c314532-75bb-4aaa-bacb-df47ea9faff7" providerId="ADAL" clId="{4F086A84-E9BF-4279-83F3-57275445CDAB}" dt="2025-07-15T14:17:23.524" v="4655" actId="26606"/>
          <ac:spMkLst>
            <pc:docMk/>
            <pc:sldMk cId="3753879588" sldId="260"/>
            <ac:spMk id="12" creationId="{081E4A58-353D-44AE-B2FC-2A74E2E400F7}"/>
          </ac:spMkLst>
        </pc:spChg>
        <pc:spChg chg="add">
          <ac:chgData name="Yuval Hoffman" userId="9c314532-75bb-4aaa-bacb-df47ea9faff7" providerId="ADAL" clId="{4F086A84-E9BF-4279-83F3-57275445CDAB}" dt="2025-07-15T14:17:23.524" v="4655" actId="26606"/>
          <ac:spMkLst>
            <pc:docMk/>
            <pc:sldMk cId="3753879588" sldId="260"/>
            <ac:spMk id="17" creationId="{777A147A-9ED8-46B4-8660-1B3C2AA880B5}"/>
          </ac:spMkLst>
        </pc:spChg>
        <pc:spChg chg="add">
          <ac:chgData name="Yuval Hoffman" userId="9c314532-75bb-4aaa-bacb-df47ea9faff7" providerId="ADAL" clId="{4F086A84-E9BF-4279-83F3-57275445CDAB}" dt="2025-07-15T14:17:23.524" v="4655" actId="26606"/>
          <ac:spMkLst>
            <pc:docMk/>
            <pc:sldMk cId="3753879588" sldId="260"/>
            <ac:spMk id="19" creationId="{5D6C15A0-C087-4593-8414-2B4EC1CDC3DE}"/>
          </ac:spMkLst>
        </pc:spChg>
      </pc:sldChg>
      <pc:sldChg chg="addSp delSp modSp mod setBg">
        <pc:chgData name="Yuval Hoffman" userId="9c314532-75bb-4aaa-bacb-df47ea9faff7" providerId="ADAL" clId="{4F086A84-E9BF-4279-83F3-57275445CDAB}" dt="2025-07-15T19:19:48.262" v="4946" actId="123"/>
        <pc:sldMkLst>
          <pc:docMk/>
          <pc:sldMk cId="308181161" sldId="261"/>
        </pc:sldMkLst>
        <pc:spChg chg="mod">
          <ac:chgData name="Yuval Hoffman" userId="9c314532-75bb-4aaa-bacb-df47ea9faff7" providerId="ADAL" clId="{4F086A84-E9BF-4279-83F3-57275445CDAB}" dt="2025-07-15T14:19:56.396" v="4676" actId="26606"/>
          <ac:spMkLst>
            <pc:docMk/>
            <pc:sldMk cId="308181161" sldId="261"/>
            <ac:spMk id="2" creationId="{C3CBEF81-8F6E-D044-90A0-0212AA305338}"/>
          </ac:spMkLst>
        </pc:spChg>
        <pc:spChg chg="add del mod">
          <ac:chgData name="Yuval Hoffman" userId="9c314532-75bb-4aaa-bacb-df47ea9faff7" providerId="ADAL" clId="{4F086A84-E9BF-4279-83F3-57275445CDAB}" dt="2025-07-15T14:19:19.195" v="4671" actId="26606"/>
          <ac:spMkLst>
            <pc:docMk/>
            <pc:sldMk cId="308181161" sldId="261"/>
            <ac:spMk id="3" creationId="{AEB5D642-2790-0F59-74A7-C57BFDC671EF}"/>
          </ac:spMkLst>
        </pc:spChg>
        <pc:spChg chg="add del">
          <ac:chgData name="Yuval Hoffman" userId="9c314532-75bb-4aaa-bacb-df47ea9faff7" providerId="ADAL" clId="{4F086A84-E9BF-4279-83F3-57275445CDAB}" dt="2025-07-15T14:19:29.723" v="4672" actId="26606"/>
          <ac:spMkLst>
            <pc:docMk/>
            <pc:sldMk cId="308181161" sldId="261"/>
            <ac:spMk id="6" creationId="{AE2B703B-46F9-481A-A605-82E2A828C4FA}"/>
          </ac:spMkLst>
        </pc:spChg>
        <pc:spChg chg="add del">
          <ac:chgData name="Yuval Hoffman" userId="9c314532-75bb-4aaa-bacb-df47ea9faff7" providerId="ADAL" clId="{4F086A84-E9BF-4279-83F3-57275445CDAB}" dt="2025-07-15T14:19:29.723" v="4672" actId="26606"/>
          <ac:spMkLst>
            <pc:docMk/>
            <pc:sldMk cId="308181161" sldId="261"/>
            <ac:spMk id="7" creationId="{F13BE4D7-0C3D-4906-B230-A1C5B4665CCF}"/>
          </ac:spMkLst>
        </pc:spChg>
        <pc:spChg chg="add del">
          <ac:chgData name="Yuval Hoffman" userId="9c314532-75bb-4aaa-bacb-df47ea9faff7" providerId="ADAL" clId="{4F086A84-E9BF-4279-83F3-57275445CDAB}" dt="2025-07-15T14:18:46.803" v="4668" actId="26606"/>
          <ac:spMkLst>
            <pc:docMk/>
            <pc:sldMk cId="308181161" sldId="261"/>
            <ac:spMk id="9" creationId="{2E442304-DDBD-4F7B-8017-36BCC863FB40}"/>
          </ac:spMkLst>
        </pc:spChg>
        <pc:spChg chg="add del">
          <ac:chgData name="Yuval Hoffman" userId="9c314532-75bb-4aaa-bacb-df47ea9faff7" providerId="ADAL" clId="{4F086A84-E9BF-4279-83F3-57275445CDAB}" dt="2025-07-15T14:18:46.803" v="4668" actId="26606"/>
          <ac:spMkLst>
            <pc:docMk/>
            <pc:sldMk cId="308181161" sldId="261"/>
            <ac:spMk id="11" creationId="{5E107275-3853-46FD-A241-DE4355A42675}"/>
          </ac:spMkLst>
        </pc:spChg>
        <pc:spChg chg="add del">
          <ac:chgData name="Yuval Hoffman" userId="9c314532-75bb-4aaa-bacb-df47ea9faff7" providerId="ADAL" clId="{4F086A84-E9BF-4279-83F3-57275445CDAB}" dt="2025-07-15T14:19:56.396" v="4676" actId="26606"/>
          <ac:spMkLst>
            <pc:docMk/>
            <pc:sldMk cId="308181161" sldId="261"/>
            <ac:spMk id="13" creationId="{2E442304-DDBD-4F7B-8017-36BCC863FB40}"/>
          </ac:spMkLst>
        </pc:spChg>
        <pc:spChg chg="add del">
          <ac:chgData name="Yuval Hoffman" userId="9c314532-75bb-4aaa-bacb-df47ea9faff7" providerId="ADAL" clId="{4F086A84-E9BF-4279-83F3-57275445CDAB}" dt="2025-07-15T14:19:56.396" v="4676" actId="26606"/>
          <ac:spMkLst>
            <pc:docMk/>
            <pc:sldMk cId="308181161" sldId="261"/>
            <ac:spMk id="15" creationId="{5E107275-3853-46FD-A241-DE4355A42675}"/>
          </ac:spMkLst>
        </pc:spChg>
        <pc:spChg chg="add">
          <ac:chgData name="Yuval Hoffman" userId="9c314532-75bb-4aaa-bacb-df47ea9faff7" providerId="ADAL" clId="{4F086A84-E9BF-4279-83F3-57275445CDAB}" dt="2025-07-15T14:19:56.396" v="4676" actId="26606"/>
          <ac:spMkLst>
            <pc:docMk/>
            <pc:sldMk cId="308181161" sldId="261"/>
            <ac:spMk id="20" creationId="{7517A47C-B2E5-4B79-8061-D74B1311AF6E}"/>
          </ac:spMkLst>
        </pc:spChg>
        <pc:spChg chg="add">
          <ac:chgData name="Yuval Hoffman" userId="9c314532-75bb-4aaa-bacb-df47ea9faff7" providerId="ADAL" clId="{4F086A84-E9BF-4279-83F3-57275445CDAB}" dt="2025-07-15T14:19:56.396" v="4676" actId="26606"/>
          <ac:spMkLst>
            <pc:docMk/>
            <pc:sldMk cId="308181161" sldId="261"/>
            <ac:spMk id="22" creationId="{C505E780-2083-4CB5-A42A-5E0E2908ECC3}"/>
          </ac:spMkLst>
        </pc:spChg>
        <pc:spChg chg="add">
          <ac:chgData name="Yuval Hoffman" userId="9c314532-75bb-4aaa-bacb-df47ea9faff7" providerId="ADAL" clId="{4F086A84-E9BF-4279-83F3-57275445CDAB}" dt="2025-07-15T14:19:56.396" v="4676" actId="26606"/>
          <ac:spMkLst>
            <pc:docMk/>
            <pc:sldMk cId="308181161" sldId="261"/>
            <ac:spMk id="24" creationId="{D2C0AE1C-0118-41AE-8A10-7CDCBF10E96F}"/>
          </ac:spMkLst>
        </pc:spChg>
        <pc:spChg chg="add">
          <ac:chgData name="Yuval Hoffman" userId="9c314532-75bb-4aaa-bacb-df47ea9faff7" providerId="ADAL" clId="{4F086A84-E9BF-4279-83F3-57275445CDAB}" dt="2025-07-15T14:19:56.396" v="4676" actId="26606"/>
          <ac:spMkLst>
            <pc:docMk/>
            <pc:sldMk cId="308181161" sldId="261"/>
            <ac:spMk id="26" creationId="{463EEC44-1BA3-44ED-81FC-A644B04B2A44}"/>
          </ac:spMkLst>
        </pc:spChg>
        <pc:graphicFrameChg chg="add del mod modGraphic">
          <ac:chgData name="Yuval Hoffman" userId="9c314532-75bb-4aaa-bacb-df47ea9faff7" providerId="ADAL" clId="{4F086A84-E9BF-4279-83F3-57275445CDAB}" dt="2025-07-15T14:18:46.803" v="4668" actId="26606"/>
          <ac:graphicFrameMkLst>
            <pc:docMk/>
            <pc:sldMk cId="308181161" sldId="261"/>
            <ac:graphicFrameMk id="5" creationId="{6BCFF25D-9B47-6867-B470-5A94DFDC449D}"/>
          </ac:graphicFrameMkLst>
        </pc:graphicFrameChg>
        <pc:graphicFrameChg chg="add del mod modGraphic">
          <ac:chgData name="Yuval Hoffman" userId="9c314532-75bb-4aaa-bacb-df47ea9faff7" providerId="ADAL" clId="{4F086A84-E9BF-4279-83F3-57275445CDAB}" dt="2025-07-15T19:19:48.262" v="4946" actId="123"/>
          <ac:graphicFrameMkLst>
            <pc:docMk/>
            <pc:sldMk cId="308181161" sldId="261"/>
            <ac:graphicFrameMk id="8" creationId="{0A29DA65-847A-6953-7978-06109C77FAFA}"/>
          </ac:graphicFrameMkLst>
        </pc:graphicFrameChg>
      </pc:sldChg>
      <pc:sldChg chg="addSp delSp modSp mod setBg">
        <pc:chgData name="Yuval Hoffman" userId="9c314532-75bb-4aaa-bacb-df47ea9faff7" providerId="ADAL" clId="{4F086A84-E9BF-4279-83F3-57275445CDAB}" dt="2025-07-15T20:13:34.383" v="4978" actId="20577"/>
        <pc:sldMkLst>
          <pc:docMk/>
          <pc:sldMk cId="3473021264" sldId="262"/>
        </pc:sldMkLst>
        <pc:spChg chg="mod">
          <ac:chgData name="Yuval Hoffman" userId="9c314532-75bb-4aaa-bacb-df47ea9faff7" providerId="ADAL" clId="{4F086A84-E9BF-4279-83F3-57275445CDAB}" dt="2025-07-15T14:22:07.599" v="4698" actId="26606"/>
          <ac:spMkLst>
            <pc:docMk/>
            <pc:sldMk cId="3473021264" sldId="262"/>
            <ac:spMk id="2" creationId="{F6F7B8C8-7C56-AF51-21FD-A1F718D6B10F}"/>
          </ac:spMkLst>
        </pc:spChg>
        <pc:spChg chg="del mod">
          <ac:chgData name="Yuval Hoffman" userId="9c314532-75bb-4aaa-bacb-df47ea9faff7" providerId="ADAL" clId="{4F086A84-E9BF-4279-83F3-57275445CDAB}" dt="2025-07-15T14:22:07.599" v="4698" actId="26606"/>
          <ac:spMkLst>
            <pc:docMk/>
            <pc:sldMk cId="3473021264" sldId="262"/>
            <ac:spMk id="3" creationId="{064B89C3-C79D-A026-7E74-2E99C89937F3}"/>
          </ac:spMkLst>
        </pc:spChg>
        <pc:spChg chg="add">
          <ac:chgData name="Yuval Hoffman" userId="9c314532-75bb-4aaa-bacb-df47ea9faff7" providerId="ADAL" clId="{4F086A84-E9BF-4279-83F3-57275445CDAB}" dt="2025-07-15T14:22:07.599" v="4698" actId="26606"/>
          <ac:spMkLst>
            <pc:docMk/>
            <pc:sldMk cId="3473021264" sldId="262"/>
            <ac:spMk id="9" creationId="{53B021B3-DE93-4AB7-8A18-CF5F1CED88B8}"/>
          </ac:spMkLst>
        </pc:spChg>
        <pc:spChg chg="add">
          <ac:chgData name="Yuval Hoffman" userId="9c314532-75bb-4aaa-bacb-df47ea9faff7" providerId="ADAL" clId="{4F086A84-E9BF-4279-83F3-57275445CDAB}" dt="2025-07-15T14:22:07.599" v="4698" actId="26606"/>
          <ac:spMkLst>
            <pc:docMk/>
            <pc:sldMk cId="3473021264" sldId="262"/>
            <ac:spMk id="11" creationId="{52D502E5-F6B4-4D58-B4AE-FC466FF15EE8}"/>
          </ac:spMkLst>
        </pc:spChg>
        <pc:spChg chg="add">
          <ac:chgData name="Yuval Hoffman" userId="9c314532-75bb-4aaa-bacb-df47ea9faff7" providerId="ADAL" clId="{4F086A84-E9BF-4279-83F3-57275445CDAB}" dt="2025-07-15T14:22:07.599" v="4698" actId="26606"/>
          <ac:spMkLst>
            <pc:docMk/>
            <pc:sldMk cId="3473021264" sldId="262"/>
            <ac:spMk id="13" creationId="{9DECDBF4-02B6-4BB4-B65B-B8107AD6A9E8}"/>
          </ac:spMkLst>
        </pc:spChg>
        <pc:graphicFrameChg chg="add mod">
          <ac:chgData name="Yuval Hoffman" userId="9c314532-75bb-4aaa-bacb-df47ea9faff7" providerId="ADAL" clId="{4F086A84-E9BF-4279-83F3-57275445CDAB}" dt="2025-07-15T20:13:34.383" v="4978" actId="20577"/>
          <ac:graphicFrameMkLst>
            <pc:docMk/>
            <pc:sldMk cId="3473021264" sldId="262"/>
            <ac:graphicFrameMk id="5" creationId="{4326BEC3-913A-BB7F-5118-DDA0CCD003AF}"/>
          </ac:graphicFrameMkLst>
        </pc:graphicFrameChg>
      </pc:sldChg>
      <pc:sldChg chg="addSp modSp mod setBg">
        <pc:chgData name="Yuval Hoffman" userId="9c314532-75bb-4aaa-bacb-df47ea9faff7" providerId="ADAL" clId="{4F086A84-E9BF-4279-83F3-57275445CDAB}" dt="2025-07-15T14:29:43.175" v="4763" actId="26606"/>
        <pc:sldMkLst>
          <pc:docMk/>
          <pc:sldMk cId="1357473696" sldId="263"/>
        </pc:sldMkLst>
        <pc:spChg chg="mod">
          <ac:chgData name="Yuval Hoffman" userId="9c314532-75bb-4aaa-bacb-df47ea9faff7" providerId="ADAL" clId="{4F086A84-E9BF-4279-83F3-57275445CDAB}" dt="2025-07-15T14:29:43.175" v="4763" actId="26606"/>
          <ac:spMkLst>
            <pc:docMk/>
            <pc:sldMk cId="1357473696" sldId="263"/>
            <ac:spMk id="2" creationId="{7F637528-A037-0606-354C-BE84209D02EC}"/>
          </ac:spMkLst>
        </pc:spChg>
        <pc:spChg chg="mod">
          <ac:chgData name="Yuval Hoffman" userId="9c314532-75bb-4aaa-bacb-df47ea9faff7" providerId="ADAL" clId="{4F086A84-E9BF-4279-83F3-57275445CDAB}" dt="2025-07-15T14:29:43.175" v="4763" actId="26606"/>
          <ac:spMkLst>
            <pc:docMk/>
            <pc:sldMk cId="1357473696" sldId="263"/>
            <ac:spMk id="3" creationId="{42993CC7-A0D0-38C2-DA38-4AA653EDCC36}"/>
          </ac:spMkLst>
        </pc:spChg>
        <pc:spChg chg="add">
          <ac:chgData name="Yuval Hoffman" userId="9c314532-75bb-4aaa-bacb-df47ea9faff7" providerId="ADAL" clId="{4F086A84-E9BF-4279-83F3-57275445CDAB}" dt="2025-07-15T14:29:43.175" v="4763" actId="26606"/>
          <ac:spMkLst>
            <pc:docMk/>
            <pc:sldMk cId="1357473696" sldId="263"/>
            <ac:spMk id="8" creationId="{C2554CA6-288E-4202-BC52-2E5A8F0C0AED}"/>
          </ac:spMkLst>
        </pc:spChg>
        <pc:spChg chg="add">
          <ac:chgData name="Yuval Hoffman" userId="9c314532-75bb-4aaa-bacb-df47ea9faff7" providerId="ADAL" clId="{4F086A84-E9BF-4279-83F3-57275445CDAB}" dt="2025-07-15T14:29:43.175" v="4763" actId="26606"/>
          <ac:spMkLst>
            <pc:docMk/>
            <pc:sldMk cId="1357473696" sldId="263"/>
            <ac:spMk id="10" creationId="{B10BB131-AC8E-4A8E-A5D1-36260F720C3B}"/>
          </ac:spMkLst>
        </pc:spChg>
        <pc:spChg chg="add">
          <ac:chgData name="Yuval Hoffman" userId="9c314532-75bb-4aaa-bacb-df47ea9faff7" providerId="ADAL" clId="{4F086A84-E9BF-4279-83F3-57275445CDAB}" dt="2025-07-15T14:29:43.175" v="4763" actId="26606"/>
          <ac:spMkLst>
            <pc:docMk/>
            <pc:sldMk cId="1357473696" sldId="263"/>
            <ac:spMk id="12" creationId="{5B7778FC-632E-4DCA-A7CB-0D7731CCF970}"/>
          </ac:spMkLst>
        </pc:spChg>
        <pc:spChg chg="add">
          <ac:chgData name="Yuval Hoffman" userId="9c314532-75bb-4aaa-bacb-df47ea9faff7" providerId="ADAL" clId="{4F086A84-E9BF-4279-83F3-57275445CDAB}" dt="2025-07-15T14:29:43.175" v="4763" actId="26606"/>
          <ac:spMkLst>
            <pc:docMk/>
            <pc:sldMk cId="1357473696" sldId="263"/>
            <ac:spMk id="14" creationId="{FA23A907-97FB-4A8F-880A-DD77401C4296}"/>
          </ac:spMkLst>
        </pc:spChg>
      </pc:sldChg>
      <pc:sldChg chg="addSp delSp modSp mod setBg">
        <pc:chgData name="Yuval Hoffman" userId="9c314532-75bb-4aaa-bacb-df47ea9faff7" providerId="ADAL" clId="{4F086A84-E9BF-4279-83F3-57275445CDAB}" dt="2025-07-15T14:33:50.119" v="4885" actId="26606"/>
        <pc:sldMkLst>
          <pc:docMk/>
          <pc:sldMk cId="1442695989" sldId="264"/>
        </pc:sldMkLst>
        <pc:spChg chg="mod">
          <ac:chgData name="Yuval Hoffman" userId="9c314532-75bb-4aaa-bacb-df47ea9faff7" providerId="ADAL" clId="{4F086A84-E9BF-4279-83F3-57275445CDAB}" dt="2025-07-15T14:33:50.119" v="4885" actId="26606"/>
          <ac:spMkLst>
            <pc:docMk/>
            <pc:sldMk cId="1442695989" sldId="264"/>
            <ac:spMk id="2" creationId="{34058D6C-FEE8-0402-32DB-59D4CA2B7D03}"/>
          </ac:spMkLst>
        </pc:spChg>
        <pc:spChg chg="add del mod">
          <ac:chgData name="Yuval Hoffman" userId="9c314532-75bb-4aaa-bacb-df47ea9faff7" providerId="ADAL" clId="{4F086A84-E9BF-4279-83F3-57275445CDAB}" dt="2025-07-15T14:33:50.119" v="4885" actId="26606"/>
          <ac:spMkLst>
            <pc:docMk/>
            <pc:sldMk cId="1442695989" sldId="264"/>
            <ac:spMk id="3" creationId="{9F5D84C9-06DF-8CBA-11CE-CD91FB262005}"/>
          </ac:spMkLst>
        </pc:spChg>
        <pc:spChg chg="add del">
          <ac:chgData name="Yuval Hoffman" userId="9c314532-75bb-4aaa-bacb-df47ea9faff7" providerId="ADAL" clId="{4F086A84-E9BF-4279-83F3-57275445CDAB}" dt="2025-07-15T14:33:15.300" v="4871" actId="26606"/>
          <ac:spMkLst>
            <pc:docMk/>
            <pc:sldMk cId="1442695989" sldId="264"/>
            <ac:spMk id="6" creationId="{53B021B3-DE93-4AB7-8A18-CF5F1CED88B8}"/>
          </ac:spMkLst>
        </pc:spChg>
        <pc:spChg chg="add del">
          <ac:chgData name="Yuval Hoffman" userId="9c314532-75bb-4aaa-bacb-df47ea9faff7" providerId="ADAL" clId="{4F086A84-E9BF-4279-83F3-57275445CDAB}" dt="2025-07-15T14:31:12.963" v="4773" actId="26606"/>
          <ac:spMkLst>
            <pc:docMk/>
            <pc:sldMk cId="1442695989" sldId="264"/>
            <ac:spMk id="8" creationId="{777A147A-9ED8-46B4-8660-1B3C2AA880B5}"/>
          </ac:spMkLst>
        </pc:spChg>
        <pc:spChg chg="add del">
          <ac:chgData name="Yuval Hoffman" userId="9c314532-75bb-4aaa-bacb-df47ea9faff7" providerId="ADAL" clId="{4F086A84-E9BF-4279-83F3-57275445CDAB}" dt="2025-07-15T14:31:08.485" v="4771" actId="26606"/>
          <ac:spMkLst>
            <pc:docMk/>
            <pc:sldMk cId="1442695989" sldId="264"/>
            <ac:spMk id="9" creationId="{9F7D5CDA-D291-4307-BF55-1381FED29634}"/>
          </ac:spMkLst>
        </pc:spChg>
        <pc:spChg chg="add del">
          <ac:chgData name="Yuval Hoffman" userId="9c314532-75bb-4aaa-bacb-df47ea9faff7" providerId="ADAL" clId="{4F086A84-E9BF-4279-83F3-57275445CDAB}" dt="2025-07-15T14:31:12.963" v="4773" actId="26606"/>
          <ac:spMkLst>
            <pc:docMk/>
            <pc:sldMk cId="1442695989" sldId="264"/>
            <ac:spMk id="10" creationId="{5D6C15A0-C087-4593-8414-2B4EC1CDC3DE}"/>
          </ac:spMkLst>
        </pc:spChg>
        <pc:spChg chg="add del">
          <ac:chgData name="Yuval Hoffman" userId="9c314532-75bb-4aaa-bacb-df47ea9faff7" providerId="ADAL" clId="{4F086A84-E9BF-4279-83F3-57275445CDAB}" dt="2025-07-15T14:33:15.300" v="4871" actId="26606"/>
          <ac:spMkLst>
            <pc:docMk/>
            <pc:sldMk cId="1442695989" sldId="264"/>
            <ac:spMk id="11" creationId="{52D502E5-F6B4-4D58-B4AE-FC466FF15EE8}"/>
          </ac:spMkLst>
        </pc:spChg>
        <pc:spChg chg="add del">
          <ac:chgData name="Yuval Hoffman" userId="9c314532-75bb-4aaa-bacb-df47ea9faff7" providerId="ADAL" clId="{4F086A84-E9BF-4279-83F3-57275445CDAB}" dt="2025-07-15T14:33:15.300" v="4871" actId="26606"/>
          <ac:spMkLst>
            <pc:docMk/>
            <pc:sldMk cId="1442695989" sldId="264"/>
            <ac:spMk id="13" creationId="{9DECDBF4-02B6-4BB4-B65B-B8107AD6A9E8}"/>
          </ac:spMkLst>
        </pc:spChg>
        <pc:spChg chg="add">
          <ac:chgData name="Yuval Hoffman" userId="9c314532-75bb-4aaa-bacb-df47ea9faff7" providerId="ADAL" clId="{4F086A84-E9BF-4279-83F3-57275445CDAB}" dt="2025-07-15T14:33:50.119" v="4885" actId="26606"/>
          <ac:spMkLst>
            <pc:docMk/>
            <pc:sldMk cId="1442695989" sldId="264"/>
            <ac:spMk id="14" creationId="{2E442304-DDBD-4F7B-8017-36BCC863FB40}"/>
          </ac:spMkLst>
        </pc:spChg>
        <pc:spChg chg="add del">
          <ac:chgData name="Yuval Hoffman" userId="9c314532-75bb-4aaa-bacb-df47ea9faff7" providerId="ADAL" clId="{4F086A84-E9BF-4279-83F3-57275445CDAB}" dt="2025-07-15T14:33:23.051" v="4873" actId="26606"/>
          <ac:spMkLst>
            <pc:docMk/>
            <pc:sldMk cId="1442695989" sldId="264"/>
            <ac:spMk id="15" creationId="{2E442304-DDBD-4F7B-8017-36BCC863FB40}"/>
          </ac:spMkLst>
        </pc:spChg>
        <pc:spChg chg="add del">
          <ac:chgData name="Yuval Hoffman" userId="9c314532-75bb-4aaa-bacb-df47ea9faff7" providerId="ADAL" clId="{4F086A84-E9BF-4279-83F3-57275445CDAB}" dt="2025-07-15T14:33:23.051" v="4873" actId="26606"/>
          <ac:spMkLst>
            <pc:docMk/>
            <pc:sldMk cId="1442695989" sldId="264"/>
            <ac:spMk id="16" creationId="{5E107275-3853-46FD-A241-DE4355A42675}"/>
          </ac:spMkLst>
        </pc:spChg>
        <pc:spChg chg="add">
          <ac:chgData name="Yuval Hoffman" userId="9c314532-75bb-4aaa-bacb-df47ea9faff7" providerId="ADAL" clId="{4F086A84-E9BF-4279-83F3-57275445CDAB}" dt="2025-07-15T14:33:50.119" v="4885" actId="26606"/>
          <ac:spMkLst>
            <pc:docMk/>
            <pc:sldMk cId="1442695989" sldId="264"/>
            <ac:spMk id="18" creationId="{5E107275-3853-46FD-A241-DE4355A42675}"/>
          </ac:spMkLst>
        </pc:spChg>
        <pc:graphicFrameChg chg="add del">
          <ac:chgData name="Yuval Hoffman" userId="9c314532-75bb-4aaa-bacb-df47ea9faff7" providerId="ADAL" clId="{4F086A84-E9BF-4279-83F3-57275445CDAB}" dt="2025-07-15T14:33:15.300" v="4871" actId="26606"/>
          <ac:graphicFrameMkLst>
            <pc:docMk/>
            <pc:sldMk cId="1442695989" sldId="264"/>
            <ac:graphicFrameMk id="7" creationId="{F807545C-8848-9EA5-467F-1390A228B5D3}"/>
          </ac:graphicFrameMkLst>
        </pc:graphicFrameChg>
        <pc:graphicFrameChg chg="add del">
          <ac:chgData name="Yuval Hoffman" userId="9c314532-75bb-4aaa-bacb-df47ea9faff7" providerId="ADAL" clId="{4F086A84-E9BF-4279-83F3-57275445CDAB}" dt="2025-07-15T14:31:41.426" v="4775" actId="26606"/>
          <ac:graphicFrameMkLst>
            <pc:docMk/>
            <pc:sldMk cId="1442695989" sldId="264"/>
            <ac:graphicFrameMk id="12" creationId="{61A5017B-C3B2-4707-0B0B-ED73040DE638}"/>
          </ac:graphicFrameMkLst>
        </pc:graphicFrameChg>
        <pc:graphicFrameChg chg="add del">
          <ac:chgData name="Yuval Hoffman" userId="9c314532-75bb-4aaa-bacb-df47ea9faff7" providerId="ADAL" clId="{4F086A84-E9BF-4279-83F3-57275445CDAB}" dt="2025-07-15T14:33:23.051" v="4873" actId="26606"/>
          <ac:graphicFrameMkLst>
            <pc:docMk/>
            <pc:sldMk cId="1442695989" sldId="264"/>
            <ac:graphicFrameMk id="17" creationId="{71CF8278-8E50-FA74-5DD0-2A20BA6352DC}"/>
          </ac:graphicFrameMkLst>
        </pc:graphicFrameChg>
        <pc:graphicFrameChg chg="add">
          <ac:chgData name="Yuval Hoffman" userId="9c314532-75bb-4aaa-bacb-df47ea9faff7" providerId="ADAL" clId="{4F086A84-E9BF-4279-83F3-57275445CDAB}" dt="2025-07-15T14:33:50.119" v="4885" actId="26606"/>
          <ac:graphicFrameMkLst>
            <pc:docMk/>
            <pc:sldMk cId="1442695989" sldId="264"/>
            <ac:graphicFrameMk id="19" creationId="{0269809C-66C2-C1D7-23DE-5FA3113A0260}"/>
          </ac:graphicFrameMkLst>
        </pc:graphicFrameChg>
        <pc:picChg chg="add del">
          <ac:chgData name="Yuval Hoffman" userId="9c314532-75bb-4aaa-bacb-df47ea9faff7" providerId="ADAL" clId="{4F086A84-E9BF-4279-83F3-57275445CDAB}" dt="2025-07-15T14:31:08.485" v="4771" actId="26606"/>
          <ac:picMkLst>
            <pc:docMk/>
            <pc:sldMk cId="1442695989" sldId="264"/>
            <ac:picMk id="5" creationId="{3A16AD82-39BB-9681-4B42-85CCFEFA9136}"/>
          </ac:picMkLst>
        </pc:picChg>
      </pc:sldChg>
      <pc:sldChg chg="addSp modSp add mod setBg">
        <pc:chgData name="Yuval Hoffman" userId="9c314532-75bb-4aaa-bacb-df47ea9faff7" providerId="ADAL" clId="{4F086A84-E9BF-4279-83F3-57275445CDAB}" dt="2025-07-15T14:17:29.519" v="4656" actId="26606"/>
        <pc:sldMkLst>
          <pc:docMk/>
          <pc:sldMk cId="1145275993" sldId="265"/>
        </pc:sldMkLst>
        <pc:spChg chg="mod">
          <ac:chgData name="Yuval Hoffman" userId="9c314532-75bb-4aaa-bacb-df47ea9faff7" providerId="ADAL" clId="{4F086A84-E9BF-4279-83F3-57275445CDAB}" dt="2025-07-15T14:17:29.519" v="4656" actId="26606"/>
          <ac:spMkLst>
            <pc:docMk/>
            <pc:sldMk cId="1145275993" sldId="265"/>
            <ac:spMk id="2" creationId="{F7179080-59C6-D421-E798-5D5575172EE2}"/>
          </ac:spMkLst>
        </pc:spChg>
        <pc:spChg chg="mod">
          <ac:chgData name="Yuval Hoffman" userId="9c314532-75bb-4aaa-bacb-df47ea9faff7" providerId="ADAL" clId="{4F086A84-E9BF-4279-83F3-57275445CDAB}" dt="2025-07-15T14:17:29.519" v="4656" actId="26606"/>
          <ac:spMkLst>
            <pc:docMk/>
            <pc:sldMk cId="1145275993" sldId="265"/>
            <ac:spMk id="3" creationId="{50055631-C3A8-3839-227F-08ADAF3D3697}"/>
          </ac:spMkLst>
        </pc:spChg>
        <pc:spChg chg="add">
          <ac:chgData name="Yuval Hoffman" userId="9c314532-75bb-4aaa-bacb-df47ea9faff7" providerId="ADAL" clId="{4F086A84-E9BF-4279-83F3-57275445CDAB}" dt="2025-07-15T14:17:29.519" v="4656" actId="26606"/>
          <ac:spMkLst>
            <pc:docMk/>
            <pc:sldMk cId="1145275993" sldId="265"/>
            <ac:spMk id="8" creationId="{777A147A-9ED8-46B4-8660-1B3C2AA880B5}"/>
          </ac:spMkLst>
        </pc:spChg>
        <pc:spChg chg="add">
          <ac:chgData name="Yuval Hoffman" userId="9c314532-75bb-4aaa-bacb-df47ea9faff7" providerId="ADAL" clId="{4F086A84-E9BF-4279-83F3-57275445CDAB}" dt="2025-07-15T14:17:29.519" v="4656" actId="26606"/>
          <ac:spMkLst>
            <pc:docMk/>
            <pc:sldMk cId="1145275993" sldId="265"/>
            <ac:spMk id="10" creationId="{5D6C15A0-C087-4593-8414-2B4EC1CDC3DE}"/>
          </ac:spMkLst>
        </pc:spChg>
      </pc:sldChg>
      <pc:sldChg chg="addSp delSp modSp add mod setBg">
        <pc:chgData name="Yuval Hoffman" userId="9c314532-75bb-4aaa-bacb-df47ea9faff7" providerId="ADAL" clId="{4F086A84-E9BF-4279-83F3-57275445CDAB}" dt="2025-07-15T14:29:16.159" v="4761" actId="26606"/>
        <pc:sldMkLst>
          <pc:docMk/>
          <pc:sldMk cId="417885373" sldId="266"/>
        </pc:sldMkLst>
        <pc:spChg chg="mod">
          <ac:chgData name="Yuval Hoffman" userId="9c314532-75bb-4aaa-bacb-df47ea9faff7" providerId="ADAL" clId="{4F086A84-E9BF-4279-83F3-57275445CDAB}" dt="2025-07-15T14:29:16.159" v="4761" actId="26606"/>
          <ac:spMkLst>
            <pc:docMk/>
            <pc:sldMk cId="417885373" sldId="266"/>
            <ac:spMk id="2" creationId="{0FD31D84-3406-34FA-FC06-3C8B849B29E7}"/>
          </ac:spMkLst>
        </pc:spChg>
        <pc:spChg chg="add del mod">
          <ac:chgData name="Yuval Hoffman" userId="9c314532-75bb-4aaa-bacb-df47ea9faff7" providerId="ADAL" clId="{4F086A84-E9BF-4279-83F3-57275445CDAB}" dt="2025-07-15T14:28:26.656" v="4759" actId="26606"/>
          <ac:spMkLst>
            <pc:docMk/>
            <pc:sldMk cId="417885373" sldId="266"/>
            <ac:spMk id="3" creationId="{BE73F53B-0A08-1758-F910-AF103C680272}"/>
          </ac:spMkLst>
        </pc:spChg>
        <pc:spChg chg="add del">
          <ac:chgData name="Yuval Hoffman" userId="9c314532-75bb-4aaa-bacb-df47ea9faff7" providerId="ADAL" clId="{4F086A84-E9BF-4279-83F3-57275445CDAB}" dt="2025-07-15T14:24:07.625" v="4714" actId="26606"/>
          <ac:spMkLst>
            <pc:docMk/>
            <pc:sldMk cId="417885373" sldId="266"/>
            <ac:spMk id="6" creationId="{7301F447-EEF7-48F5-AF73-7566EE7F64AD}"/>
          </ac:spMkLst>
        </pc:spChg>
        <pc:spChg chg="add del">
          <ac:chgData name="Yuval Hoffman" userId="9c314532-75bb-4aaa-bacb-df47ea9faff7" providerId="ADAL" clId="{4F086A84-E9BF-4279-83F3-57275445CDAB}" dt="2025-07-15T14:24:07.625" v="4714" actId="26606"/>
          <ac:spMkLst>
            <pc:docMk/>
            <pc:sldMk cId="417885373" sldId="266"/>
            <ac:spMk id="7" creationId="{F7117410-A2A4-4085-9ADC-46744551DBDE}"/>
          </ac:spMkLst>
        </pc:spChg>
        <pc:spChg chg="add del">
          <ac:chgData name="Yuval Hoffman" userId="9c314532-75bb-4aaa-bacb-df47ea9faff7" providerId="ADAL" clId="{4F086A84-E9BF-4279-83F3-57275445CDAB}" dt="2025-07-15T14:23:01.829" v="4704" actId="26606"/>
          <ac:spMkLst>
            <pc:docMk/>
            <pc:sldMk cId="417885373" sldId="266"/>
            <ac:spMk id="9" creationId="{C0763A76-9F1C-4FC5-82B7-DD475DA461B2}"/>
          </ac:spMkLst>
        </pc:spChg>
        <pc:spChg chg="add del">
          <ac:chgData name="Yuval Hoffman" userId="9c314532-75bb-4aaa-bacb-df47ea9faff7" providerId="ADAL" clId="{4F086A84-E9BF-4279-83F3-57275445CDAB}" dt="2025-07-15T14:25:36.098" v="4743" actId="26606"/>
          <ac:spMkLst>
            <pc:docMk/>
            <pc:sldMk cId="417885373" sldId="266"/>
            <ac:spMk id="10" creationId="{53B021B3-DE93-4AB7-8A18-CF5F1CED88B8}"/>
          </ac:spMkLst>
        </pc:spChg>
        <pc:spChg chg="add del">
          <ac:chgData name="Yuval Hoffman" userId="9c314532-75bb-4aaa-bacb-df47ea9faff7" providerId="ADAL" clId="{4F086A84-E9BF-4279-83F3-57275445CDAB}" dt="2025-07-15T14:23:01.829" v="4704" actId="26606"/>
          <ac:spMkLst>
            <pc:docMk/>
            <pc:sldMk cId="417885373" sldId="266"/>
            <ac:spMk id="11" creationId="{E81BF4F6-F2CF-4984-9D14-D6966D92F99F}"/>
          </ac:spMkLst>
        </pc:spChg>
        <pc:spChg chg="add del">
          <ac:chgData name="Yuval Hoffman" userId="9c314532-75bb-4aaa-bacb-df47ea9faff7" providerId="ADAL" clId="{4F086A84-E9BF-4279-83F3-57275445CDAB}" dt="2025-07-15T14:25:36.098" v="4743" actId="26606"/>
          <ac:spMkLst>
            <pc:docMk/>
            <pc:sldMk cId="417885373" sldId="266"/>
            <ac:spMk id="12" creationId="{52D502E5-F6B4-4D58-B4AE-FC466FF15EE8}"/>
          </ac:spMkLst>
        </pc:spChg>
        <pc:spChg chg="add del">
          <ac:chgData name="Yuval Hoffman" userId="9c314532-75bb-4aaa-bacb-df47ea9faff7" providerId="ADAL" clId="{4F086A84-E9BF-4279-83F3-57275445CDAB}" dt="2025-07-15T14:24:07.625" v="4714" actId="26606"/>
          <ac:spMkLst>
            <pc:docMk/>
            <pc:sldMk cId="417885373" sldId="266"/>
            <ac:spMk id="13" creationId="{99F74EB5-E547-4FB4-95F5-BCC788F3C4A0}"/>
          </ac:spMkLst>
        </pc:spChg>
        <pc:spChg chg="add del">
          <ac:chgData name="Yuval Hoffman" userId="9c314532-75bb-4aaa-bacb-df47ea9faff7" providerId="ADAL" clId="{4F086A84-E9BF-4279-83F3-57275445CDAB}" dt="2025-07-15T14:25:36.098" v="4743" actId="26606"/>
          <ac:spMkLst>
            <pc:docMk/>
            <pc:sldMk cId="417885373" sldId="266"/>
            <ac:spMk id="14" creationId="{9DECDBF4-02B6-4BB4-B65B-B8107AD6A9E8}"/>
          </ac:spMkLst>
        </pc:spChg>
        <pc:spChg chg="add del">
          <ac:chgData name="Yuval Hoffman" userId="9c314532-75bb-4aaa-bacb-df47ea9faff7" providerId="ADAL" clId="{4F086A84-E9BF-4279-83F3-57275445CDAB}" dt="2025-07-15T14:23:00.262" v="4702" actId="26606"/>
          <ac:spMkLst>
            <pc:docMk/>
            <pc:sldMk cId="417885373" sldId="266"/>
            <ac:spMk id="16" creationId="{45D37F4E-DDB4-456B-97E0-9937730A039F}"/>
          </ac:spMkLst>
        </pc:spChg>
        <pc:spChg chg="add del">
          <ac:chgData name="Yuval Hoffman" userId="9c314532-75bb-4aaa-bacb-df47ea9faff7" providerId="ADAL" clId="{4F086A84-E9BF-4279-83F3-57275445CDAB}" dt="2025-07-15T14:25:39.013" v="4745" actId="26606"/>
          <ac:spMkLst>
            <pc:docMk/>
            <pc:sldMk cId="417885373" sldId="266"/>
            <ac:spMk id="17" creationId="{907EF6B7-1338-4443-8C46-6A318D952DFD}"/>
          </ac:spMkLst>
        </pc:spChg>
        <pc:spChg chg="add del">
          <ac:chgData name="Yuval Hoffman" userId="9c314532-75bb-4aaa-bacb-df47ea9faff7" providerId="ADAL" clId="{4F086A84-E9BF-4279-83F3-57275445CDAB}" dt="2025-07-15T14:23:00.262" v="4702" actId="26606"/>
          <ac:spMkLst>
            <pc:docMk/>
            <pc:sldMk cId="417885373" sldId="266"/>
            <ac:spMk id="18" creationId="{B2DD41CD-8F47-4F56-AD12-4E2FF7696987}"/>
          </ac:spMkLst>
        </pc:spChg>
        <pc:spChg chg="add del">
          <ac:chgData name="Yuval Hoffman" userId="9c314532-75bb-4aaa-bacb-df47ea9faff7" providerId="ADAL" clId="{4F086A84-E9BF-4279-83F3-57275445CDAB}" dt="2025-07-15T14:25:39.013" v="4745" actId="26606"/>
          <ac:spMkLst>
            <pc:docMk/>
            <pc:sldMk cId="417885373" sldId="266"/>
            <ac:spMk id="19" creationId="{DAAE4CDD-124C-4DCF-9584-B6033B545DD5}"/>
          </ac:spMkLst>
        </pc:spChg>
        <pc:spChg chg="add del">
          <ac:chgData name="Yuval Hoffman" userId="9c314532-75bb-4aaa-bacb-df47ea9faff7" providerId="ADAL" clId="{4F086A84-E9BF-4279-83F3-57275445CDAB}" dt="2025-07-15T14:25:39.013" v="4745" actId="26606"/>
          <ac:spMkLst>
            <pc:docMk/>
            <pc:sldMk cId="417885373" sldId="266"/>
            <ac:spMk id="20" creationId="{081E4A58-353D-44AE-B2FC-2A74E2E400F7}"/>
          </ac:spMkLst>
        </pc:spChg>
        <pc:spChg chg="add del">
          <ac:chgData name="Yuval Hoffman" userId="9c314532-75bb-4aaa-bacb-df47ea9faff7" providerId="ADAL" clId="{4F086A84-E9BF-4279-83F3-57275445CDAB}" dt="2025-07-15T14:25:39.013" v="4745" actId="26606"/>
          <ac:spMkLst>
            <pc:docMk/>
            <pc:sldMk cId="417885373" sldId="266"/>
            <ac:spMk id="21" creationId="{BE73F53B-0A08-1758-F910-AF103C680272}"/>
          </ac:spMkLst>
        </pc:spChg>
        <pc:spChg chg="add del">
          <ac:chgData name="Yuval Hoffman" userId="9c314532-75bb-4aaa-bacb-df47ea9faff7" providerId="ADAL" clId="{4F086A84-E9BF-4279-83F3-57275445CDAB}" dt="2025-07-15T14:28:23.014" v="4756" actId="26606"/>
          <ac:spMkLst>
            <pc:docMk/>
            <pc:sldMk cId="417885373" sldId="266"/>
            <ac:spMk id="22" creationId="{53B021B3-DE93-4AB7-8A18-CF5F1CED88B8}"/>
          </ac:spMkLst>
        </pc:spChg>
        <pc:spChg chg="add del">
          <ac:chgData name="Yuval Hoffman" userId="9c314532-75bb-4aaa-bacb-df47ea9faff7" providerId="ADAL" clId="{4F086A84-E9BF-4279-83F3-57275445CDAB}" dt="2025-07-15T14:25:46.997" v="4747" actId="26606"/>
          <ac:spMkLst>
            <pc:docMk/>
            <pc:sldMk cId="417885373" sldId="266"/>
            <ac:spMk id="23" creationId="{7301F447-EEF7-48F5-AF73-7566EE7F64AD}"/>
          </ac:spMkLst>
        </pc:spChg>
        <pc:spChg chg="add del">
          <ac:chgData name="Yuval Hoffman" userId="9c314532-75bb-4aaa-bacb-df47ea9faff7" providerId="ADAL" clId="{4F086A84-E9BF-4279-83F3-57275445CDAB}" dt="2025-07-15T14:25:46.997" v="4747" actId="26606"/>
          <ac:spMkLst>
            <pc:docMk/>
            <pc:sldMk cId="417885373" sldId="266"/>
            <ac:spMk id="24" creationId="{F7117410-A2A4-4085-9ADC-46744551DBDE}"/>
          </ac:spMkLst>
        </pc:spChg>
        <pc:spChg chg="add del">
          <ac:chgData name="Yuval Hoffman" userId="9c314532-75bb-4aaa-bacb-df47ea9faff7" providerId="ADAL" clId="{4F086A84-E9BF-4279-83F3-57275445CDAB}" dt="2025-07-15T14:25:46.997" v="4747" actId="26606"/>
          <ac:spMkLst>
            <pc:docMk/>
            <pc:sldMk cId="417885373" sldId="266"/>
            <ac:spMk id="25" creationId="{99F74EB5-E547-4FB4-95F5-BCC788F3C4A0}"/>
          </ac:spMkLst>
        </pc:spChg>
        <pc:spChg chg="add del">
          <ac:chgData name="Yuval Hoffman" userId="9c314532-75bb-4aaa-bacb-df47ea9faff7" providerId="ADAL" clId="{4F086A84-E9BF-4279-83F3-57275445CDAB}" dt="2025-07-15T14:28:23.014" v="4756" actId="26606"/>
          <ac:spMkLst>
            <pc:docMk/>
            <pc:sldMk cId="417885373" sldId="266"/>
            <ac:spMk id="27" creationId="{52D502E5-F6B4-4D58-B4AE-FC466FF15EE8}"/>
          </ac:spMkLst>
        </pc:spChg>
        <pc:spChg chg="add del">
          <ac:chgData name="Yuval Hoffman" userId="9c314532-75bb-4aaa-bacb-df47ea9faff7" providerId="ADAL" clId="{4F086A84-E9BF-4279-83F3-57275445CDAB}" dt="2025-07-15T14:28:23.014" v="4756" actId="26606"/>
          <ac:spMkLst>
            <pc:docMk/>
            <pc:sldMk cId="417885373" sldId="266"/>
            <ac:spMk id="28" creationId="{9DECDBF4-02B6-4BB4-B65B-B8107AD6A9E8}"/>
          </ac:spMkLst>
        </pc:spChg>
        <pc:spChg chg="add del">
          <ac:chgData name="Yuval Hoffman" userId="9c314532-75bb-4aaa-bacb-df47ea9faff7" providerId="ADAL" clId="{4F086A84-E9BF-4279-83F3-57275445CDAB}" dt="2025-07-15T14:28:26.650" v="4758" actId="26606"/>
          <ac:spMkLst>
            <pc:docMk/>
            <pc:sldMk cId="417885373" sldId="266"/>
            <ac:spMk id="31" creationId="{53B021B3-DE93-4AB7-8A18-CF5F1CED88B8}"/>
          </ac:spMkLst>
        </pc:spChg>
        <pc:spChg chg="add del">
          <ac:chgData name="Yuval Hoffman" userId="9c314532-75bb-4aaa-bacb-df47ea9faff7" providerId="ADAL" clId="{4F086A84-E9BF-4279-83F3-57275445CDAB}" dt="2025-07-15T14:28:26.650" v="4758" actId="26606"/>
          <ac:spMkLst>
            <pc:docMk/>
            <pc:sldMk cId="417885373" sldId="266"/>
            <ac:spMk id="32" creationId="{52D502E5-F6B4-4D58-B4AE-FC466FF15EE8}"/>
          </ac:spMkLst>
        </pc:spChg>
        <pc:spChg chg="add del">
          <ac:chgData name="Yuval Hoffman" userId="9c314532-75bb-4aaa-bacb-df47ea9faff7" providerId="ADAL" clId="{4F086A84-E9BF-4279-83F3-57275445CDAB}" dt="2025-07-15T14:28:26.650" v="4758" actId="26606"/>
          <ac:spMkLst>
            <pc:docMk/>
            <pc:sldMk cId="417885373" sldId="266"/>
            <ac:spMk id="33" creationId="{9DECDBF4-02B6-4BB4-B65B-B8107AD6A9E8}"/>
          </ac:spMkLst>
        </pc:spChg>
        <pc:spChg chg="add del">
          <ac:chgData name="Yuval Hoffman" userId="9c314532-75bb-4aaa-bacb-df47ea9faff7" providerId="ADAL" clId="{4F086A84-E9BF-4279-83F3-57275445CDAB}" dt="2025-07-15T14:28:58.502" v="4760" actId="26606"/>
          <ac:spMkLst>
            <pc:docMk/>
            <pc:sldMk cId="417885373" sldId="266"/>
            <ac:spMk id="36" creationId="{907EF6B7-1338-4443-8C46-6A318D952DFD}"/>
          </ac:spMkLst>
        </pc:spChg>
        <pc:spChg chg="add del">
          <ac:chgData name="Yuval Hoffman" userId="9c314532-75bb-4aaa-bacb-df47ea9faff7" providerId="ADAL" clId="{4F086A84-E9BF-4279-83F3-57275445CDAB}" dt="2025-07-15T14:28:58.502" v="4760" actId="26606"/>
          <ac:spMkLst>
            <pc:docMk/>
            <pc:sldMk cId="417885373" sldId="266"/>
            <ac:spMk id="37" creationId="{DAAE4CDD-124C-4DCF-9584-B6033B545DD5}"/>
          </ac:spMkLst>
        </pc:spChg>
        <pc:spChg chg="add del">
          <ac:chgData name="Yuval Hoffman" userId="9c314532-75bb-4aaa-bacb-df47ea9faff7" providerId="ADAL" clId="{4F086A84-E9BF-4279-83F3-57275445CDAB}" dt="2025-07-15T14:28:58.502" v="4760" actId="26606"/>
          <ac:spMkLst>
            <pc:docMk/>
            <pc:sldMk cId="417885373" sldId="266"/>
            <ac:spMk id="38" creationId="{081E4A58-353D-44AE-B2FC-2A74E2E400F7}"/>
          </ac:spMkLst>
        </pc:spChg>
        <pc:spChg chg="add mod">
          <ac:chgData name="Yuval Hoffman" userId="9c314532-75bb-4aaa-bacb-df47ea9faff7" providerId="ADAL" clId="{4F086A84-E9BF-4279-83F3-57275445CDAB}" dt="2025-07-15T14:29:16.159" v="4761" actId="26606"/>
          <ac:spMkLst>
            <pc:docMk/>
            <pc:sldMk cId="417885373" sldId="266"/>
            <ac:spMk id="39" creationId="{BE73F53B-0A08-1758-F910-AF103C680272}"/>
          </ac:spMkLst>
        </pc:spChg>
        <pc:spChg chg="add del">
          <ac:chgData name="Yuval Hoffman" userId="9c314532-75bb-4aaa-bacb-df47ea9faff7" providerId="ADAL" clId="{4F086A84-E9BF-4279-83F3-57275445CDAB}" dt="2025-07-15T14:29:16.159" v="4761" actId="26606"/>
          <ac:spMkLst>
            <pc:docMk/>
            <pc:sldMk cId="417885373" sldId="266"/>
            <ac:spMk id="44" creationId="{100EDD19-6802-4EC3-95CE-CFFAB042CFD6}"/>
          </ac:spMkLst>
        </pc:spChg>
        <pc:spChg chg="add del">
          <ac:chgData name="Yuval Hoffman" userId="9c314532-75bb-4aaa-bacb-df47ea9faff7" providerId="ADAL" clId="{4F086A84-E9BF-4279-83F3-57275445CDAB}" dt="2025-07-15T14:29:16.159" v="4761" actId="26606"/>
          <ac:spMkLst>
            <pc:docMk/>
            <pc:sldMk cId="417885373" sldId="266"/>
            <ac:spMk id="46" creationId="{DB17E863-922E-4C26-BD64-E8FD41D28661}"/>
          </ac:spMkLst>
        </pc:spChg>
        <pc:spChg chg="add">
          <ac:chgData name="Yuval Hoffman" userId="9c314532-75bb-4aaa-bacb-df47ea9faff7" providerId="ADAL" clId="{4F086A84-E9BF-4279-83F3-57275445CDAB}" dt="2025-07-15T14:29:16.159" v="4761" actId="26606"/>
          <ac:spMkLst>
            <pc:docMk/>
            <pc:sldMk cId="417885373" sldId="266"/>
            <ac:spMk id="51" creationId="{777A147A-9ED8-46B4-8660-1B3C2AA880B5}"/>
          </ac:spMkLst>
        </pc:spChg>
        <pc:spChg chg="add">
          <ac:chgData name="Yuval Hoffman" userId="9c314532-75bb-4aaa-bacb-df47ea9faff7" providerId="ADAL" clId="{4F086A84-E9BF-4279-83F3-57275445CDAB}" dt="2025-07-15T14:29:16.159" v="4761" actId="26606"/>
          <ac:spMkLst>
            <pc:docMk/>
            <pc:sldMk cId="417885373" sldId="266"/>
            <ac:spMk id="53" creationId="{5D6C15A0-C087-4593-8414-2B4EC1CDC3DE}"/>
          </ac:spMkLst>
        </pc:spChg>
        <pc:graphicFrameChg chg="add del mod">
          <ac:chgData name="Yuval Hoffman" userId="9c314532-75bb-4aaa-bacb-df47ea9faff7" providerId="ADAL" clId="{4F086A84-E9BF-4279-83F3-57275445CDAB}" dt="2025-07-15T14:24:07.625" v="4714" actId="26606"/>
          <ac:graphicFrameMkLst>
            <pc:docMk/>
            <pc:sldMk cId="417885373" sldId="266"/>
            <ac:graphicFrameMk id="8" creationId="{324910E5-D3D2-9283-0F76-E79A6E4DCA84}"/>
          </ac:graphicFrameMkLst>
        </pc:graphicFrameChg>
        <pc:graphicFrameChg chg="add del">
          <ac:chgData name="Yuval Hoffman" userId="9c314532-75bb-4aaa-bacb-df47ea9faff7" providerId="ADAL" clId="{4F086A84-E9BF-4279-83F3-57275445CDAB}" dt="2025-07-15T14:25:36.098" v="4743" actId="26606"/>
          <ac:graphicFrameMkLst>
            <pc:docMk/>
            <pc:sldMk cId="417885373" sldId="266"/>
            <ac:graphicFrameMk id="15" creationId="{49A5EA49-18CE-9485-5E73-3DFFEB279C90}"/>
          </ac:graphicFrameMkLst>
        </pc:graphicFrameChg>
        <pc:graphicFrameChg chg="add del">
          <ac:chgData name="Yuval Hoffman" userId="9c314532-75bb-4aaa-bacb-df47ea9faff7" providerId="ADAL" clId="{4F086A84-E9BF-4279-83F3-57275445CDAB}" dt="2025-07-15T14:25:46.997" v="4747" actId="26606"/>
          <ac:graphicFrameMkLst>
            <pc:docMk/>
            <pc:sldMk cId="417885373" sldId="266"/>
            <ac:graphicFrameMk id="26" creationId="{F1252B63-AEC7-EFD0-123C-47656968912C}"/>
          </ac:graphicFrameMkLst>
        </pc:graphicFrameChg>
        <pc:graphicFrameChg chg="add del">
          <ac:chgData name="Yuval Hoffman" userId="9c314532-75bb-4aaa-bacb-df47ea9faff7" providerId="ADAL" clId="{4F086A84-E9BF-4279-83F3-57275445CDAB}" dt="2025-07-15T14:28:23.014" v="4756" actId="26606"/>
          <ac:graphicFrameMkLst>
            <pc:docMk/>
            <pc:sldMk cId="417885373" sldId="266"/>
            <ac:graphicFrameMk id="29" creationId="{69786819-720F-1421-62E3-9B2282E0E2BC}"/>
          </ac:graphicFrameMkLst>
        </pc:graphicFrameChg>
        <pc:graphicFrameChg chg="add del">
          <ac:chgData name="Yuval Hoffman" userId="9c314532-75bb-4aaa-bacb-df47ea9faff7" providerId="ADAL" clId="{4F086A84-E9BF-4279-83F3-57275445CDAB}" dt="2025-07-15T14:28:26.650" v="4758" actId="26606"/>
          <ac:graphicFrameMkLst>
            <pc:docMk/>
            <pc:sldMk cId="417885373" sldId="266"/>
            <ac:graphicFrameMk id="34" creationId="{1CD60819-8735-3BDD-578C-33ACA93CAAD3}"/>
          </ac:graphicFrameMkLst>
        </pc:graphicFrameChg>
        <pc:picChg chg="add del mod">
          <ac:chgData name="Yuval Hoffman" userId="9c314532-75bb-4aaa-bacb-df47ea9faff7" providerId="ADAL" clId="{4F086A84-E9BF-4279-83F3-57275445CDAB}" dt="2025-07-15T14:23:01.829" v="4704" actId="26606"/>
          <ac:picMkLst>
            <pc:docMk/>
            <pc:sldMk cId="417885373" sldId="266"/>
            <ac:picMk id="5" creationId="{0727D2D5-B48E-BC23-B956-E30895D54B7D}"/>
          </ac:picMkLst>
        </pc:picChg>
      </pc:sldChg>
      <pc:sldChg chg="addSp modSp new del">
        <pc:chgData name="Yuval Hoffman" userId="9c314532-75bb-4aaa-bacb-df47ea9faff7" providerId="ADAL" clId="{4F086A84-E9BF-4279-83F3-57275445CDAB}" dt="2025-07-15T18:55:16.250" v="4905" actId="47"/>
        <pc:sldMkLst>
          <pc:docMk/>
          <pc:sldMk cId="933721058" sldId="267"/>
        </pc:sldMkLst>
        <pc:spChg chg="mod">
          <ac:chgData name="Yuval Hoffman" userId="9c314532-75bb-4aaa-bacb-df47ea9faff7" providerId="ADAL" clId="{4F086A84-E9BF-4279-83F3-57275445CDAB}" dt="2025-07-15T18:55:11.644" v="4904" actId="14100"/>
          <ac:spMkLst>
            <pc:docMk/>
            <pc:sldMk cId="933721058" sldId="267"/>
            <ac:spMk id="3" creationId="{012903A1-24EC-9B7F-518E-C0388B8553E2}"/>
          </ac:spMkLst>
        </pc:spChg>
        <pc:spChg chg="add mod">
          <ac:chgData name="Yuval Hoffman" userId="9c314532-75bb-4aaa-bacb-df47ea9faff7" providerId="ADAL" clId="{4F086A84-E9BF-4279-83F3-57275445CDAB}" dt="2025-07-15T18:55:11.644" v="4904" actId="14100"/>
          <ac:spMkLst>
            <pc:docMk/>
            <pc:sldMk cId="933721058" sldId="267"/>
            <ac:spMk id="4" creationId="{023A5C5F-E0A2-2EA9-3925-3589D19C860A}"/>
          </ac:spMkLst>
        </pc:spChg>
        <pc:picChg chg="add mod">
          <ac:chgData name="Yuval Hoffman" userId="9c314532-75bb-4aaa-bacb-df47ea9faff7" providerId="ADAL" clId="{4F086A84-E9BF-4279-83F3-57275445CDAB}" dt="2025-07-15T18:55:11.644" v="4904" actId="14100"/>
          <ac:picMkLst>
            <pc:docMk/>
            <pc:sldMk cId="933721058" sldId="267"/>
            <ac:picMk id="1026" creationId="{C788FCB8-0FF4-A194-A682-C33002D09791}"/>
          </ac:picMkLst>
        </pc:picChg>
        <pc:picChg chg="add mod">
          <ac:chgData name="Yuval Hoffman" userId="9c314532-75bb-4aaa-bacb-df47ea9faff7" providerId="ADAL" clId="{4F086A84-E9BF-4279-83F3-57275445CDAB}" dt="2025-07-15T18:55:11.644" v="4904" actId="14100"/>
          <ac:picMkLst>
            <pc:docMk/>
            <pc:sldMk cId="933721058" sldId="267"/>
            <ac:picMk id="1027" creationId="{65913EAB-0A03-AC69-F7DD-29E4BB305D0B}"/>
          </ac:picMkLst>
        </pc:picChg>
        <pc:picChg chg="add mod">
          <ac:chgData name="Yuval Hoffman" userId="9c314532-75bb-4aaa-bacb-df47ea9faff7" providerId="ADAL" clId="{4F086A84-E9BF-4279-83F3-57275445CDAB}" dt="2025-07-15T18:55:11.644" v="4904" actId="14100"/>
          <ac:picMkLst>
            <pc:docMk/>
            <pc:sldMk cId="933721058" sldId="267"/>
            <ac:picMk id="1028" creationId="{DE5654C7-2575-1513-E546-260245859F47}"/>
          </ac:picMkLst>
        </pc:picChg>
      </pc:sldChg>
      <pc:sldChg chg="addSp delSp modSp add del mod">
        <pc:chgData name="Yuval Hoffman" userId="9c314532-75bb-4aaa-bacb-df47ea9faff7" providerId="ADAL" clId="{4F086A84-E9BF-4279-83F3-57275445CDAB}" dt="2025-07-15T19:15:33.146" v="4939" actId="47"/>
        <pc:sldMkLst>
          <pc:docMk/>
          <pc:sldMk cId="2026113473" sldId="267"/>
        </pc:sldMkLst>
        <pc:spChg chg="add del mod">
          <ac:chgData name="Yuval Hoffman" userId="9c314532-75bb-4aaa-bacb-df47ea9faff7" providerId="ADAL" clId="{4F086A84-E9BF-4279-83F3-57275445CDAB}" dt="2025-07-15T19:13:54.924" v="4925" actId="478"/>
          <ac:spMkLst>
            <pc:docMk/>
            <pc:sldMk cId="2026113473" sldId="267"/>
            <ac:spMk id="5" creationId="{60641AB2-8C67-80AD-D37B-FD2DBEB858CE}"/>
          </ac:spMkLst>
        </pc:spChg>
        <pc:graphicFrameChg chg="del">
          <ac:chgData name="Yuval Hoffman" userId="9c314532-75bb-4aaa-bacb-df47ea9faff7" providerId="ADAL" clId="{4F086A84-E9BF-4279-83F3-57275445CDAB}" dt="2025-07-15T19:13:52.326" v="4924" actId="478"/>
          <ac:graphicFrameMkLst>
            <pc:docMk/>
            <pc:sldMk cId="2026113473" sldId="267"/>
            <ac:graphicFrameMk id="4" creationId="{35FBB2ED-A825-BB51-6E9D-114DF8DF25EF}"/>
          </ac:graphicFrameMkLst>
        </pc:graphicFrameChg>
        <pc:picChg chg="add">
          <ac:chgData name="Yuval Hoffman" userId="9c314532-75bb-4aaa-bacb-df47ea9faff7" providerId="ADAL" clId="{4F086A84-E9BF-4279-83F3-57275445CDAB}" dt="2025-07-15T19:14:01.998" v="4926"/>
          <ac:picMkLst>
            <pc:docMk/>
            <pc:sldMk cId="2026113473" sldId="267"/>
            <ac:picMk id="9" creationId="{2186E391-0A32-8EE1-116F-D07FF9977903}"/>
          </ac:picMkLst>
        </pc:picChg>
        <pc:picChg chg="add mod">
          <ac:chgData name="Yuval Hoffman" userId="9c314532-75bb-4aaa-bacb-df47ea9faff7" providerId="ADAL" clId="{4F086A84-E9BF-4279-83F3-57275445CDAB}" dt="2025-07-15T19:14:14.106" v="4929" actId="1076"/>
          <ac:picMkLst>
            <pc:docMk/>
            <pc:sldMk cId="2026113473" sldId="267"/>
            <ac:picMk id="10" creationId="{1C4E852E-27CA-99AF-403F-FBC1D371178E}"/>
          </ac:picMkLst>
        </pc:picChg>
      </pc:sldChg>
      <pc:sldChg chg="addSp delSp modSp add mod setBg">
        <pc:chgData name="Yuval Hoffman" userId="9c314532-75bb-4aaa-bacb-df47ea9faff7" providerId="ADAL" clId="{4F086A84-E9BF-4279-83F3-57275445CDAB}" dt="2025-07-15T20:33:57.724" v="4992" actId="14100"/>
        <pc:sldMkLst>
          <pc:docMk/>
          <pc:sldMk cId="747187920" sldId="268"/>
        </pc:sldMkLst>
        <pc:spChg chg="mod">
          <ac:chgData name="Yuval Hoffman" userId="9c314532-75bb-4aaa-bacb-df47ea9faff7" providerId="ADAL" clId="{4F086A84-E9BF-4279-83F3-57275445CDAB}" dt="2025-07-15T19:14:40.010" v="4934" actId="26606"/>
          <ac:spMkLst>
            <pc:docMk/>
            <pc:sldMk cId="747187920" sldId="268"/>
            <ac:spMk id="4" creationId="{BE9E80E1-EC7E-C8F5-C6A5-4B365BB6C4E4}"/>
          </ac:spMkLst>
        </pc:spChg>
        <pc:spChg chg="add del mod">
          <ac:chgData name="Yuval Hoffman" userId="9c314532-75bb-4aaa-bacb-df47ea9faff7" providerId="ADAL" clId="{4F086A84-E9BF-4279-83F3-57275445CDAB}" dt="2025-07-15T19:14:29.033" v="4931" actId="478"/>
          <ac:spMkLst>
            <pc:docMk/>
            <pc:sldMk cId="747187920" sldId="268"/>
            <ac:spMk id="7" creationId="{C635779A-4B74-B335-66D7-58C3D7D8335F}"/>
          </ac:spMkLst>
        </pc:spChg>
        <pc:spChg chg="add del">
          <ac:chgData name="Yuval Hoffman" userId="9c314532-75bb-4aaa-bacb-df47ea9faff7" providerId="ADAL" clId="{4F086A84-E9BF-4279-83F3-57275445CDAB}" dt="2025-07-15T19:12:46.596" v="4912" actId="26606"/>
          <ac:spMkLst>
            <pc:docMk/>
            <pc:sldMk cId="747187920" sldId="268"/>
            <ac:spMk id="10" creationId="{35DB3719-6FDC-4E5D-891D-FF40B7300F64}"/>
          </ac:spMkLst>
        </pc:spChg>
        <pc:spChg chg="add mod">
          <ac:chgData name="Yuval Hoffman" userId="9c314532-75bb-4aaa-bacb-df47ea9faff7" providerId="ADAL" clId="{4F086A84-E9BF-4279-83F3-57275445CDAB}" dt="2025-07-15T19:15:06.696" v="4938" actId="14100"/>
          <ac:spMkLst>
            <pc:docMk/>
            <pc:sldMk cId="747187920" sldId="268"/>
            <ac:spMk id="11" creationId="{F68B9ADB-88ED-2830-6D93-9E3A891001F9}"/>
          </ac:spMkLst>
        </pc:spChg>
        <pc:spChg chg="add del">
          <ac:chgData name="Yuval Hoffman" userId="9c314532-75bb-4aaa-bacb-df47ea9faff7" providerId="ADAL" clId="{4F086A84-E9BF-4279-83F3-57275445CDAB}" dt="2025-07-15T19:12:46.596" v="4912" actId="26606"/>
          <ac:spMkLst>
            <pc:docMk/>
            <pc:sldMk cId="747187920" sldId="268"/>
            <ac:spMk id="12" creationId="{E0CBAC23-2E3F-4A90-BA59-F8299F6A5439}"/>
          </ac:spMkLst>
        </pc:spChg>
        <pc:spChg chg="add">
          <ac:chgData name="Yuval Hoffman" userId="9c314532-75bb-4aaa-bacb-df47ea9faff7" providerId="ADAL" clId="{4F086A84-E9BF-4279-83F3-57275445CDAB}" dt="2025-07-15T19:14:40.010" v="4934" actId="26606"/>
          <ac:spMkLst>
            <pc:docMk/>
            <pc:sldMk cId="747187920" sldId="268"/>
            <ac:spMk id="13" creationId="{BCED4D40-4B67-4331-AC48-79B82B4A47D8}"/>
          </ac:spMkLst>
        </pc:spChg>
        <pc:spChg chg="add mod">
          <ac:chgData name="Yuval Hoffman" userId="9c314532-75bb-4aaa-bacb-df47ea9faff7" providerId="ADAL" clId="{4F086A84-E9BF-4279-83F3-57275445CDAB}" dt="2025-07-15T19:15:06.696" v="4938" actId="14100"/>
          <ac:spMkLst>
            <pc:docMk/>
            <pc:sldMk cId="747187920" sldId="268"/>
            <ac:spMk id="14" creationId="{2B8725D4-947E-9717-DD60-506137F1CEBA}"/>
          </ac:spMkLst>
        </pc:spChg>
        <pc:spChg chg="add">
          <ac:chgData name="Yuval Hoffman" userId="9c314532-75bb-4aaa-bacb-df47ea9faff7" providerId="ADAL" clId="{4F086A84-E9BF-4279-83F3-57275445CDAB}" dt="2025-07-15T19:14:40.010" v="4934" actId="26606"/>
          <ac:spMkLst>
            <pc:docMk/>
            <pc:sldMk cId="747187920" sldId="268"/>
            <ac:spMk id="15" creationId="{670CEDEF-4F34-412E-84EE-329C1E936AF5}"/>
          </ac:spMkLst>
        </pc:spChg>
        <pc:spChg chg="add mod">
          <ac:chgData name="Yuval Hoffman" userId="9c314532-75bb-4aaa-bacb-df47ea9faff7" providerId="ADAL" clId="{4F086A84-E9BF-4279-83F3-57275445CDAB}" dt="2025-07-15T19:15:06.696" v="4938" actId="14100"/>
          <ac:spMkLst>
            <pc:docMk/>
            <pc:sldMk cId="747187920" sldId="268"/>
            <ac:spMk id="16" creationId="{83671C97-3E3E-A4F8-18F4-DDF74ED22FF3}"/>
          </ac:spMkLst>
        </pc:spChg>
        <pc:graphicFrameChg chg="add del mod modGraphic">
          <ac:chgData name="Yuval Hoffman" userId="9c314532-75bb-4aaa-bacb-df47ea9faff7" providerId="ADAL" clId="{4F086A84-E9BF-4279-83F3-57275445CDAB}" dt="2025-07-15T19:14:25.006" v="4930" actId="478"/>
          <ac:graphicFrameMkLst>
            <pc:docMk/>
            <pc:sldMk cId="747187920" sldId="268"/>
            <ac:graphicFrameMk id="5" creationId="{2446BA51-A4F6-C9F8-3598-252AF2F050D3}"/>
          </ac:graphicFrameMkLst>
        </pc:graphicFrameChg>
        <pc:picChg chg="add del mod modCrop">
          <ac:chgData name="Yuval Hoffman" userId="9c314532-75bb-4aaa-bacb-df47ea9faff7" providerId="ADAL" clId="{4F086A84-E9BF-4279-83F3-57275445CDAB}" dt="2025-07-15T19:13:26.381" v="4921" actId="21"/>
          <ac:picMkLst>
            <pc:docMk/>
            <pc:sldMk cId="747187920" sldId="268"/>
            <ac:picMk id="2" creationId="{1C4E852E-27CA-99AF-403F-FBC1D371178E}"/>
          </ac:picMkLst>
        </pc:picChg>
        <pc:picChg chg="add del mod">
          <ac:chgData name="Yuval Hoffman" userId="9c314532-75bb-4aaa-bacb-df47ea9faff7" providerId="ADAL" clId="{4F086A84-E9BF-4279-83F3-57275445CDAB}" dt="2025-07-15T19:14:05.551" v="4927" actId="21"/>
          <ac:picMkLst>
            <pc:docMk/>
            <pc:sldMk cId="747187920" sldId="268"/>
            <ac:picMk id="3" creationId="{1C4E852E-27CA-99AF-403F-FBC1D371178E}"/>
          </ac:picMkLst>
        </pc:picChg>
        <pc:picChg chg="add mod">
          <ac:chgData name="Yuval Hoffman" userId="9c314532-75bb-4aaa-bacb-df47ea9faff7" providerId="ADAL" clId="{4F086A84-E9BF-4279-83F3-57275445CDAB}" dt="2025-07-15T19:14:44.226" v="4935" actId="1076"/>
          <ac:picMkLst>
            <pc:docMk/>
            <pc:sldMk cId="747187920" sldId="268"/>
            <ac:picMk id="8" creationId="{3457C9FB-29C0-177B-73F2-CEC6DE6D9F2D}"/>
          </ac:picMkLst>
        </pc:picChg>
        <pc:picChg chg="add del mod">
          <ac:chgData name="Yuval Hoffman" userId="9c314532-75bb-4aaa-bacb-df47ea9faff7" providerId="ADAL" clId="{4F086A84-E9BF-4279-83F3-57275445CDAB}" dt="2025-07-15T20:33:20.893" v="4979" actId="478"/>
          <ac:picMkLst>
            <pc:docMk/>
            <pc:sldMk cId="747187920" sldId="268"/>
            <ac:picMk id="9" creationId="{41093A0F-AC15-74AD-B580-0F6F749C8B6A}"/>
          </ac:picMkLst>
        </pc:picChg>
        <pc:picChg chg="add del mod">
          <ac:chgData name="Yuval Hoffman" userId="9c314532-75bb-4aaa-bacb-df47ea9faff7" providerId="ADAL" clId="{4F086A84-E9BF-4279-83F3-57275445CDAB}" dt="2025-07-15T20:33:38.196" v="4984" actId="478"/>
          <ac:picMkLst>
            <pc:docMk/>
            <pc:sldMk cId="747187920" sldId="268"/>
            <ac:picMk id="17" creationId="{FDF304C3-B7FF-E203-8FCA-01222620ADED}"/>
          </ac:picMkLst>
        </pc:picChg>
        <pc:picChg chg="add del mod">
          <ac:chgData name="Yuval Hoffman" userId="9c314532-75bb-4aaa-bacb-df47ea9faff7" providerId="ADAL" clId="{4F086A84-E9BF-4279-83F3-57275445CDAB}" dt="2025-07-15T20:33:45.555" v="4988" actId="478"/>
          <ac:picMkLst>
            <pc:docMk/>
            <pc:sldMk cId="747187920" sldId="268"/>
            <ac:picMk id="18" creationId="{726D0304-C43A-E361-25D0-FFD2C4ACA55A}"/>
          </ac:picMkLst>
        </pc:picChg>
        <pc:picChg chg="add mod">
          <ac:chgData name="Yuval Hoffman" userId="9c314532-75bb-4aaa-bacb-df47ea9faff7" providerId="ADAL" clId="{4F086A84-E9BF-4279-83F3-57275445CDAB}" dt="2025-07-15T20:33:33.411" v="4983" actId="1076"/>
          <ac:picMkLst>
            <pc:docMk/>
            <pc:sldMk cId="747187920" sldId="268"/>
            <ac:picMk id="2050" creationId="{69961CB8-7CF3-C440-958E-8B569423DD1A}"/>
          </ac:picMkLst>
        </pc:picChg>
        <pc:picChg chg="add mod">
          <ac:chgData name="Yuval Hoffman" userId="9c314532-75bb-4aaa-bacb-df47ea9faff7" providerId="ADAL" clId="{4F086A84-E9BF-4279-83F3-57275445CDAB}" dt="2025-07-15T20:33:43.890" v="4987" actId="1076"/>
          <ac:picMkLst>
            <pc:docMk/>
            <pc:sldMk cId="747187920" sldId="268"/>
            <ac:picMk id="2052" creationId="{9D409DDF-22C9-04FF-C6E4-1749248E20C8}"/>
          </ac:picMkLst>
        </pc:picChg>
        <pc:picChg chg="add mod">
          <ac:chgData name="Yuval Hoffman" userId="9c314532-75bb-4aaa-bacb-df47ea9faff7" providerId="ADAL" clId="{4F086A84-E9BF-4279-83F3-57275445CDAB}" dt="2025-07-15T20:33:57.724" v="4992" actId="14100"/>
          <ac:picMkLst>
            <pc:docMk/>
            <pc:sldMk cId="747187920" sldId="268"/>
            <ac:picMk id="2054" creationId="{F4319802-D67F-ABA6-B249-21D211D0B72E}"/>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E8A00-F885-473D-97C2-5FD9A18C801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B66A3B91-C469-43FE-81E5-49A148D83762}">
      <dgm:prSet/>
      <dgm:spPr/>
      <dgm:t>
        <a:bodyPr/>
        <a:lstStyle/>
        <a:p>
          <a:pPr>
            <a:defRPr b="1"/>
          </a:pPr>
          <a:r>
            <a:rPr lang="en-US"/>
            <a:t>We have chosen Ultralytics’s YOLOv8 model because:</a:t>
          </a:r>
        </a:p>
      </dgm:t>
    </dgm:pt>
    <dgm:pt modelId="{DED77289-CA36-438C-B480-52B7C7D3DCF2}" type="parTrans" cxnId="{1A8223D9-E703-4429-9846-4C2F6C1212F5}">
      <dgm:prSet/>
      <dgm:spPr/>
      <dgm:t>
        <a:bodyPr/>
        <a:lstStyle/>
        <a:p>
          <a:endParaRPr lang="en-US"/>
        </a:p>
      </dgm:t>
    </dgm:pt>
    <dgm:pt modelId="{73F2F122-F250-4EE7-AD65-971CC3647E17}" type="sibTrans" cxnId="{1A8223D9-E703-4429-9846-4C2F6C1212F5}">
      <dgm:prSet/>
      <dgm:spPr/>
      <dgm:t>
        <a:bodyPr/>
        <a:lstStyle/>
        <a:p>
          <a:endParaRPr lang="en-US"/>
        </a:p>
      </dgm:t>
    </dgm:pt>
    <dgm:pt modelId="{6CEF6257-B54D-48A7-87FF-7E2319E2279D}">
      <dgm:prSet custT="1"/>
      <dgm:spPr/>
      <dgm:t>
        <a:bodyPr/>
        <a:lstStyle/>
        <a:p>
          <a:r>
            <a:rPr lang="en-US" sz="1400" dirty="0"/>
            <a:t>It seemed like the easiest model to implement</a:t>
          </a:r>
        </a:p>
      </dgm:t>
    </dgm:pt>
    <dgm:pt modelId="{A7A58AB6-F4E7-4E31-B593-B8BAA2C4E3BB}" type="parTrans" cxnId="{3AFE8632-6A69-4C51-A12C-8BA9E9E343AD}">
      <dgm:prSet/>
      <dgm:spPr/>
      <dgm:t>
        <a:bodyPr/>
        <a:lstStyle/>
        <a:p>
          <a:endParaRPr lang="en-US"/>
        </a:p>
      </dgm:t>
    </dgm:pt>
    <dgm:pt modelId="{6652A06D-4B4E-436E-BC8B-707680E0EC24}" type="sibTrans" cxnId="{3AFE8632-6A69-4C51-A12C-8BA9E9E343AD}">
      <dgm:prSet/>
      <dgm:spPr/>
      <dgm:t>
        <a:bodyPr/>
        <a:lstStyle/>
        <a:p>
          <a:endParaRPr lang="en-US"/>
        </a:p>
      </dgm:t>
    </dgm:pt>
    <dgm:pt modelId="{913A6C4A-3261-4EBA-A000-2A25A1E0B852}">
      <dgm:prSet custT="1"/>
      <dgm:spPr/>
      <dgm:t>
        <a:bodyPr/>
        <a:lstStyle/>
        <a:p>
          <a:r>
            <a:rPr lang="en-US" sz="1400" dirty="0"/>
            <a:t>It is known as an excellent model for real-time object detection</a:t>
          </a:r>
        </a:p>
      </dgm:t>
    </dgm:pt>
    <dgm:pt modelId="{660FE2FF-50CD-4CE6-8929-A4BB1DA7D134}" type="parTrans" cxnId="{5A0ACF4A-1570-4530-8467-63862722B494}">
      <dgm:prSet/>
      <dgm:spPr/>
      <dgm:t>
        <a:bodyPr/>
        <a:lstStyle/>
        <a:p>
          <a:endParaRPr lang="en-US"/>
        </a:p>
      </dgm:t>
    </dgm:pt>
    <dgm:pt modelId="{EE656C00-079B-4EFA-87BB-875E6071CA90}" type="sibTrans" cxnId="{5A0ACF4A-1570-4530-8467-63862722B494}">
      <dgm:prSet/>
      <dgm:spPr/>
      <dgm:t>
        <a:bodyPr/>
        <a:lstStyle/>
        <a:p>
          <a:endParaRPr lang="en-US"/>
        </a:p>
      </dgm:t>
    </dgm:pt>
    <dgm:pt modelId="{85D8E117-6D95-4BE8-8DEF-3C3D6031B526}">
      <dgm:prSet custT="1"/>
      <dgm:spPr/>
      <dgm:t>
        <a:bodyPr/>
        <a:lstStyle/>
        <a:p>
          <a:r>
            <a:rPr lang="en-US" sz="1400" dirty="0"/>
            <a:t>It offers an easy way to perform augmentations and evaluations</a:t>
          </a:r>
        </a:p>
      </dgm:t>
    </dgm:pt>
    <dgm:pt modelId="{AC5FE19E-19B0-428A-A377-2F392D918454}" type="parTrans" cxnId="{EFB30444-2B50-42FB-9DD9-B5AA0BC1F038}">
      <dgm:prSet/>
      <dgm:spPr/>
      <dgm:t>
        <a:bodyPr/>
        <a:lstStyle/>
        <a:p>
          <a:endParaRPr lang="en-US"/>
        </a:p>
      </dgm:t>
    </dgm:pt>
    <dgm:pt modelId="{84E565C9-AC0D-433E-A05C-A3209183F33D}" type="sibTrans" cxnId="{EFB30444-2B50-42FB-9DD9-B5AA0BC1F038}">
      <dgm:prSet/>
      <dgm:spPr/>
      <dgm:t>
        <a:bodyPr/>
        <a:lstStyle/>
        <a:p>
          <a:endParaRPr lang="en-US"/>
        </a:p>
      </dgm:t>
    </dgm:pt>
    <dgm:pt modelId="{A703B716-643E-4E6F-AFDE-A987AF345C84}">
      <dgm:prSet custT="1"/>
      <dgm:spPr/>
      <dgm:t>
        <a:bodyPr/>
        <a:lstStyle/>
        <a:p>
          <a:pPr rtl="0"/>
          <a:r>
            <a:rPr lang="en-US" sz="1400" dirty="0"/>
            <a:t>It offers a variety of model sizes, which makes it perfect for implementation on virtual GPU’s that are limited in use time.</a:t>
          </a:r>
        </a:p>
      </dgm:t>
    </dgm:pt>
    <dgm:pt modelId="{FE389D9B-68F6-4DB2-9A7E-2C3CB69A0E51}" type="parTrans" cxnId="{3A5F45C8-9AE6-4690-B339-D524D0C119E6}">
      <dgm:prSet/>
      <dgm:spPr/>
      <dgm:t>
        <a:bodyPr/>
        <a:lstStyle/>
        <a:p>
          <a:endParaRPr lang="en-US"/>
        </a:p>
      </dgm:t>
    </dgm:pt>
    <dgm:pt modelId="{262415A5-B76A-4878-8E4A-B3A2A865DDC1}" type="sibTrans" cxnId="{3A5F45C8-9AE6-4690-B339-D524D0C119E6}">
      <dgm:prSet/>
      <dgm:spPr/>
      <dgm:t>
        <a:bodyPr/>
        <a:lstStyle/>
        <a:p>
          <a:endParaRPr lang="en-US"/>
        </a:p>
      </dgm:t>
    </dgm:pt>
    <dgm:pt modelId="{EFE10FA5-AEDD-4FEC-98A7-D1B539CAA70F}">
      <dgm:prSet/>
      <dgm:spPr/>
      <dgm:t>
        <a:bodyPr/>
        <a:lstStyle/>
        <a:p>
          <a:pPr>
            <a:defRPr b="1"/>
          </a:pPr>
          <a:r>
            <a:rPr lang="en-GB" b="0" dirty="0"/>
            <a:t>After thoroughly </a:t>
          </a:r>
          <a:r>
            <a:rPr lang="en-GB" b="0" dirty="0" err="1"/>
            <a:t>analyzing</a:t>
          </a:r>
          <a:r>
            <a:rPr lang="en-GB" b="0" dirty="0"/>
            <a:t> the performance of the nano model, I decided to leverage the capabilities of YOLOv8-small, complemented by a range of advanced augmentations. This strategic choice aims to enhance accuracy and robustness in our results, allowing for more nuanced insights and improved detection capabilities.</a:t>
          </a:r>
          <a:endParaRPr lang="en-US" b="0" dirty="0"/>
        </a:p>
      </dgm:t>
    </dgm:pt>
    <dgm:pt modelId="{0EE92C33-15B4-4D57-9632-EFB577893B04}" type="parTrans" cxnId="{71EA2E05-C8D9-4139-960E-5B95F61A264B}">
      <dgm:prSet/>
      <dgm:spPr/>
      <dgm:t>
        <a:bodyPr/>
        <a:lstStyle/>
        <a:p>
          <a:endParaRPr lang="en-US"/>
        </a:p>
      </dgm:t>
    </dgm:pt>
    <dgm:pt modelId="{732C934A-006F-40B9-8D61-3D735F004A26}" type="sibTrans" cxnId="{71EA2E05-C8D9-4139-960E-5B95F61A264B}">
      <dgm:prSet/>
      <dgm:spPr/>
      <dgm:t>
        <a:bodyPr/>
        <a:lstStyle/>
        <a:p>
          <a:endParaRPr lang="en-US"/>
        </a:p>
      </dgm:t>
    </dgm:pt>
    <dgm:pt modelId="{D5ABA6CA-09F3-4591-BDF8-283A0282AD27}" type="pres">
      <dgm:prSet presAssocID="{D05E8A00-F885-473D-97C2-5FD9A18C8010}" presName="Name0" presStyleCnt="0">
        <dgm:presLayoutVars>
          <dgm:dir/>
          <dgm:animLvl val="lvl"/>
          <dgm:resizeHandles val="exact"/>
        </dgm:presLayoutVars>
      </dgm:prSet>
      <dgm:spPr/>
    </dgm:pt>
    <dgm:pt modelId="{7B2C96B5-041E-4BF8-93D0-56D1CB47C13A}" type="pres">
      <dgm:prSet presAssocID="{EFE10FA5-AEDD-4FEC-98A7-D1B539CAA70F}" presName="boxAndChildren" presStyleCnt="0"/>
      <dgm:spPr/>
    </dgm:pt>
    <dgm:pt modelId="{1177DD60-BD40-494B-94AC-58A4B223424C}" type="pres">
      <dgm:prSet presAssocID="{EFE10FA5-AEDD-4FEC-98A7-D1B539CAA70F}" presName="parentTextBox" presStyleLbl="node1" presStyleIdx="0" presStyleCnt="2"/>
      <dgm:spPr/>
    </dgm:pt>
    <dgm:pt modelId="{60904631-8D96-4468-A4B8-2286870E8FBD}" type="pres">
      <dgm:prSet presAssocID="{73F2F122-F250-4EE7-AD65-971CC3647E17}" presName="sp" presStyleCnt="0"/>
      <dgm:spPr/>
    </dgm:pt>
    <dgm:pt modelId="{7A10597C-145C-48A0-9AC4-7BE4E4527A0E}" type="pres">
      <dgm:prSet presAssocID="{B66A3B91-C469-43FE-81E5-49A148D83762}" presName="arrowAndChildren" presStyleCnt="0"/>
      <dgm:spPr/>
    </dgm:pt>
    <dgm:pt modelId="{D335608B-5A68-4781-9D24-77E9968A813F}" type="pres">
      <dgm:prSet presAssocID="{B66A3B91-C469-43FE-81E5-49A148D83762}" presName="parentTextArrow" presStyleLbl="node1" presStyleIdx="0" presStyleCnt="2"/>
      <dgm:spPr/>
    </dgm:pt>
    <dgm:pt modelId="{F9505E5B-4FD3-4542-B801-7379141F7EB6}" type="pres">
      <dgm:prSet presAssocID="{B66A3B91-C469-43FE-81E5-49A148D83762}" presName="arrow" presStyleLbl="node1" presStyleIdx="1" presStyleCnt="2"/>
      <dgm:spPr/>
    </dgm:pt>
    <dgm:pt modelId="{6E66AE5C-D444-4FEA-B214-32DD5569E212}" type="pres">
      <dgm:prSet presAssocID="{B66A3B91-C469-43FE-81E5-49A148D83762}" presName="descendantArrow" presStyleCnt="0"/>
      <dgm:spPr/>
    </dgm:pt>
    <dgm:pt modelId="{1A25BE49-46D1-4D48-9371-D0F44797F7AE}" type="pres">
      <dgm:prSet presAssocID="{6CEF6257-B54D-48A7-87FF-7E2319E2279D}" presName="childTextArrow" presStyleLbl="fgAccFollowNode1" presStyleIdx="0" presStyleCnt="4">
        <dgm:presLayoutVars>
          <dgm:bulletEnabled val="1"/>
        </dgm:presLayoutVars>
      </dgm:prSet>
      <dgm:spPr/>
    </dgm:pt>
    <dgm:pt modelId="{CC3F5F6B-99E1-4348-857E-82C725E2E334}" type="pres">
      <dgm:prSet presAssocID="{913A6C4A-3261-4EBA-A000-2A25A1E0B852}" presName="childTextArrow" presStyleLbl="fgAccFollowNode1" presStyleIdx="1" presStyleCnt="4">
        <dgm:presLayoutVars>
          <dgm:bulletEnabled val="1"/>
        </dgm:presLayoutVars>
      </dgm:prSet>
      <dgm:spPr/>
    </dgm:pt>
    <dgm:pt modelId="{E34AC385-B4F8-4E23-B08C-46D212ACEE1C}" type="pres">
      <dgm:prSet presAssocID="{85D8E117-6D95-4BE8-8DEF-3C3D6031B526}" presName="childTextArrow" presStyleLbl="fgAccFollowNode1" presStyleIdx="2" presStyleCnt="4">
        <dgm:presLayoutVars>
          <dgm:bulletEnabled val="1"/>
        </dgm:presLayoutVars>
      </dgm:prSet>
      <dgm:spPr/>
    </dgm:pt>
    <dgm:pt modelId="{5C521C92-1804-4D37-9E41-6145231EC4D4}" type="pres">
      <dgm:prSet presAssocID="{A703B716-643E-4E6F-AFDE-A987AF345C84}" presName="childTextArrow" presStyleLbl="fgAccFollowNode1" presStyleIdx="3" presStyleCnt="4" custScaleX="163280">
        <dgm:presLayoutVars>
          <dgm:bulletEnabled val="1"/>
        </dgm:presLayoutVars>
      </dgm:prSet>
      <dgm:spPr/>
    </dgm:pt>
  </dgm:ptLst>
  <dgm:cxnLst>
    <dgm:cxn modelId="{71EA2E05-C8D9-4139-960E-5B95F61A264B}" srcId="{D05E8A00-F885-473D-97C2-5FD9A18C8010}" destId="{EFE10FA5-AEDD-4FEC-98A7-D1B539CAA70F}" srcOrd="1" destOrd="0" parTransId="{0EE92C33-15B4-4D57-9632-EFB577893B04}" sibTransId="{732C934A-006F-40B9-8D61-3D735F004A26}"/>
    <dgm:cxn modelId="{7D106624-F9A0-4532-BD41-8EF2928E6A36}" type="presOf" srcId="{913A6C4A-3261-4EBA-A000-2A25A1E0B852}" destId="{CC3F5F6B-99E1-4348-857E-82C725E2E334}" srcOrd="0" destOrd="0" presId="urn:microsoft.com/office/officeart/2005/8/layout/process4"/>
    <dgm:cxn modelId="{3AFE8632-6A69-4C51-A12C-8BA9E9E343AD}" srcId="{B66A3B91-C469-43FE-81E5-49A148D83762}" destId="{6CEF6257-B54D-48A7-87FF-7E2319E2279D}" srcOrd="0" destOrd="0" parTransId="{A7A58AB6-F4E7-4E31-B593-B8BAA2C4E3BB}" sibTransId="{6652A06D-4B4E-436E-BC8B-707680E0EC24}"/>
    <dgm:cxn modelId="{EFB30444-2B50-42FB-9DD9-B5AA0BC1F038}" srcId="{B66A3B91-C469-43FE-81E5-49A148D83762}" destId="{85D8E117-6D95-4BE8-8DEF-3C3D6031B526}" srcOrd="2" destOrd="0" parTransId="{AC5FE19E-19B0-428A-A377-2F392D918454}" sibTransId="{84E565C9-AC0D-433E-A05C-A3209183F33D}"/>
    <dgm:cxn modelId="{506F2146-CBB1-4F69-B7A1-0FE550EE192A}" type="presOf" srcId="{D05E8A00-F885-473D-97C2-5FD9A18C8010}" destId="{D5ABA6CA-09F3-4591-BDF8-283A0282AD27}" srcOrd="0" destOrd="0" presId="urn:microsoft.com/office/officeart/2005/8/layout/process4"/>
    <dgm:cxn modelId="{5A0ACF4A-1570-4530-8467-63862722B494}" srcId="{B66A3B91-C469-43FE-81E5-49A148D83762}" destId="{913A6C4A-3261-4EBA-A000-2A25A1E0B852}" srcOrd="1" destOrd="0" parTransId="{660FE2FF-50CD-4CE6-8929-A4BB1DA7D134}" sibTransId="{EE656C00-079B-4EFA-87BB-875E6071CA90}"/>
    <dgm:cxn modelId="{17B01A85-7FBA-47B7-92AF-17145988774E}" type="presOf" srcId="{6CEF6257-B54D-48A7-87FF-7E2319E2279D}" destId="{1A25BE49-46D1-4D48-9371-D0F44797F7AE}" srcOrd="0" destOrd="0" presId="urn:microsoft.com/office/officeart/2005/8/layout/process4"/>
    <dgm:cxn modelId="{D8A3D2C5-CDCF-4039-9507-A3E8435779F8}" type="presOf" srcId="{A703B716-643E-4E6F-AFDE-A987AF345C84}" destId="{5C521C92-1804-4D37-9E41-6145231EC4D4}" srcOrd="0" destOrd="0" presId="urn:microsoft.com/office/officeart/2005/8/layout/process4"/>
    <dgm:cxn modelId="{3A5F45C8-9AE6-4690-B339-D524D0C119E6}" srcId="{B66A3B91-C469-43FE-81E5-49A148D83762}" destId="{A703B716-643E-4E6F-AFDE-A987AF345C84}" srcOrd="3" destOrd="0" parTransId="{FE389D9B-68F6-4DB2-9A7E-2C3CB69A0E51}" sibTransId="{262415A5-B76A-4878-8E4A-B3A2A865DDC1}"/>
    <dgm:cxn modelId="{ED8BA7D2-8E39-4D99-AFDF-6CDCCFE86E22}" type="presOf" srcId="{B66A3B91-C469-43FE-81E5-49A148D83762}" destId="{F9505E5B-4FD3-4542-B801-7379141F7EB6}" srcOrd="1" destOrd="0" presId="urn:microsoft.com/office/officeart/2005/8/layout/process4"/>
    <dgm:cxn modelId="{9C7E74D5-124B-47E6-8D12-077642505688}" type="presOf" srcId="{85D8E117-6D95-4BE8-8DEF-3C3D6031B526}" destId="{E34AC385-B4F8-4E23-B08C-46D212ACEE1C}" srcOrd="0" destOrd="0" presId="urn:microsoft.com/office/officeart/2005/8/layout/process4"/>
    <dgm:cxn modelId="{1A8223D9-E703-4429-9846-4C2F6C1212F5}" srcId="{D05E8A00-F885-473D-97C2-5FD9A18C8010}" destId="{B66A3B91-C469-43FE-81E5-49A148D83762}" srcOrd="0" destOrd="0" parTransId="{DED77289-CA36-438C-B480-52B7C7D3DCF2}" sibTransId="{73F2F122-F250-4EE7-AD65-971CC3647E17}"/>
    <dgm:cxn modelId="{F8F98FEC-C374-4214-A1CC-43CF93C9E3DE}" type="presOf" srcId="{EFE10FA5-AEDD-4FEC-98A7-D1B539CAA70F}" destId="{1177DD60-BD40-494B-94AC-58A4B223424C}" srcOrd="0" destOrd="0" presId="urn:microsoft.com/office/officeart/2005/8/layout/process4"/>
    <dgm:cxn modelId="{E000C1F1-70F6-42A8-A61E-070342CC306D}" type="presOf" srcId="{B66A3B91-C469-43FE-81E5-49A148D83762}" destId="{D335608B-5A68-4781-9D24-77E9968A813F}" srcOrd="0" destOrd="0" presId="urn:microsoft.com/office/officeart/2005/8/layout/process4"/>
    <dgm:cxn modelId="{71599663-6CC8-43CD-B19E-96904D71CE5B}" type="presParOf" srcId="{D5ABA6CA-09F3-4591-BDF8-283A0282AD27}" destId="{7B2C96B5-041E-4BF8-93D0-56D1CB47C13A}" srcOrd="0" destOrd="0" presId="urn:microsoft.com/office/officeart/2005/8/layout/process4"/>
    <dgm:cxn modelId="{7A784140-8AC3-49F1-9738-68C38929292F}" type="presParOf" srcId="{7B2C96B5-041E-4BF8-93D0-56D1CB47C13A}" destId="{1177DD60-BD40-494B-94AC-58A4B223424C}" srcOrd="0" destOrd="0" presId="urn:microsoft.com/office/officeart/2005/8/layout/process4"/>
    <dgm:cxn modelId="{6E18F9BA-222F-4F13-886C-F97D4DA023CC}" type="presParOf" srcId="{D5ABA6CA-09F3-4591-BDF8-283A0282AD27}" destId="{60904631-8D96-4468-A4B8-2286870E8FBD}" srcOrd="1" destOrd="0" presId="urn:microsoft.com/office/officeart/2005/8/layout/process4"/>
    <dgm:cxn modelId="{439DE2DB-7113-4892-BA64-C90208CAF277}" type="presParOf" srcId="{D5ABA6CA-09F3-4591-BDF8-283A0282AD27}" destId="{7A10597C-145C-48A0-9AC4-7BE4E4527A0E}" srcOrd="2" destOrd="0" presId="urn:microsoft.com/office/officeart/2005/8/layout/process4"/>
    <dgm:cxn modelId="{8D3C0F5B-C7EF-4E77-B246-D809892FA547}" type="presParOf" srcId="{7A10597C-145C-48A0-9AC4-7BE4E4527A0E}" destId="{D335608B-5A68-4781-9D24-77E9968A813F}" srcOrd="0" destOrd="0" presId="urn:microsoft.com/office/officeart/2005/8/layout/process4"/>
    <dgm:cxn modelId="{1AF5B0C6-9DDB-4A47-8719-37497BA8FC85}" type="presParOf" srcId="{7A10597C-145C-48A0-9AC4-7BE4E4527A0E}" destId="{F9505E5B-4FD3-4542-B801-7379141F7EB6}" srcOrd="1" destOrd="0" presId="urn:microsoft.com/office/officeart/2005/8/layout/process4"/>
    <dgm:cxn modelId="{98B39A22-354C-4936-A234-79BF0B962B38}" type="presParOf" srcId="{7A10597C-145C-48A0-9AC4-7BE4E4527A0E}" destId="{6E66AE5C-D444-4FEA-B214-32DD5569E212}" srcOrd="2" destOrd="0" presId="urn:microsoft.com/office/officeart/2005/8/layout/process4"/>
    <dgm:cxn modelId="{979E15A1-064E-4749-BCB7-5DCE4846C990}" type="presParOf" srcId="{6E66AE5C-D444-4FEA-B214-32DD5569E212}" destId="{1A25BE49-46D1-4D48-9371-D0F44797F7AE}" srcOrd="0" destOrd="0" presId="urn:microsoft.com/office/officeart/2005/8/layout/process4"/>
    <dgm:cxn modelId="{719240EB-3FD4-49D8-8041-66BD50380E70}" type="presParOf" srcId="{6E66AE5C-D444-4FEA-B214-32DD5569E212}" destId="{CC3F5F6B-99E1-4348-857E-82C725E2E334}" srcOrd="1" destOrd="0" presId="urn:microsoft.com/office/officeart/2005/8/layout/process4"/>
    <dgm:cxn modelId="{BF0A54F0-722F-4C65-B6A3-6AB6398BEBE6}" type="presParOf" srcId="{6E66AE5C-D444-4FEA-B214-32DD5569E212}" destId="{E34AC385-B4F8-4E23-B08C-46D212ACEE1C}" srcOrd="2" destOrd="0" presId="urn:microsoft.com/office/officeart/2005/8/layout/process4"/>
    <dgm:cxn modelId="{9838B547-F745-43B2-BF75-7971EF76337E}" type="presParOf" srcId="{6E66AE5C-D444-4FEA-B214-32DD5569E212}" destId="{5C521C92-1804-4D37-9E41-6145231EC4D4}"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153FA3-3B9D-451F-AD0F-EAC43DE3909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DB8C77-A7CD-4780-911C-21D0E9DD9C18}">
      <dgm:prSet/>
      <dgm:spPr/>
      <dgm:t>
        <a:bodyPr/>
        <a:lstStyle/>
        <a:p>
          <a:r>
            <a:rPr lang="en-GB" dirty="0"/>
            <a:t>During the training process, we first trained the YOLOv8-n model on the dataset created using Florence-2 annotations without any custom augmentations. The initial model achieved a solid performance (particularly in detecting the "pet" class) with mAP50 around 0.774 and mAP50-95 at 0.560 overall.</a:t>
          </a:r>
          <a:endParaRPr lang="en-US" dirty="0"/>
        </a:p>
      </dgm:t>
    </dgm:pt>
    <dgm:pt modelId="{6B55B23C-065F-4D33-82D5-0F78FDC7D290}" type="parTrans" cxnId="{5B8EB4B6-B465-4681-B3DB-C4667CFB0D4E}">
      <dgm:prSet/>
      <dgm:spPr/>
      <dgm:t>
        <a:bodyPr/>
        <a:lstStyle/>
        <a:p>
          <a:endParaRPr lang="en-US"/>
        </a:p>
      </dgm:t>
    </dgm:pt>
    <dgm:pt modelId="{6F07F2E6-4379-47EC-AFE3-B23521AD0C9E}" type="sibTrans" cxnId="{5B8EB4B6-B465-4681-B3DB-C4667CFB0D4E}">
      <dgm:prSet/>
      <dgm:spPr/>
      <dgm:t>
        <a:bodyPr/>
        <a:lstStyle/>
        <a:p>
          <a:endParaRPr lang="en-US"/>
        </a:p>
      </dgm:t>
    </dgm:pt>
    <dgm:pt modelId="{D7ED10D6-C4B3-4E61-AFCB-2223D11B1B27}">
      <dgm:prSet/>
      <dgm:spPr/>
      <dgm:t>
        <a:bodyPr/>
        <a:lstStyle/>
        <a:p>
          <a:r>
            <a:rPr lang="en-GB"/>
            <a:t>We then proceeded to retrain the model with selected augmentations such as flipping, brightness adjustments, shearing, and mixup to improve generalization.</a:t>
          </a:r>
          <a:endParaRPr lang="en-US"/>
        </a:p>
      </dgm:t>
    </dgm:pt>
    <dgm:pt modelId="{0B732C89-34C0-4D19-8326-142AD7D45887}" type="parTrans" cxnId="{A4489217-AEE3-47B6-AE02-0EDBE71955A3}">
      <dgm:prSet/>
      <dgm:spPr/>
      <dgm:t>
        <a:bodyPr/>
        <a:lstStyle/>
        <a:p>
          <a:endParaRPr lang="en-US"/>
        </a:p>
      </dgm:t>
    </dgm:pt>
    <dgm:pt modelId="{AD5C6BB8-B776-4E54-AA74-B0D736F2CFEB}" type="sibTrans" cxnId="{A4489217-AEE3-47B6-AE02-0EDBE71955A3}">
      <dgm:prSet/>
      <dgm:spPr/>
      <dgm:t>
        <a:bodyPr/>
        <a:lstStyle/>
        <a:p>
          <a:endParaRPr lang="en-US"/>
        </a:p>
      </dgm:t>
    </dgm:pt>
    <dgm:pt modelId="{88D56BB8-DE85-4A72-BB15-91972AEEE0B5}">
      <dgm:prSet/>
      <dgm:spPr/>
      <dgm:t>
        <a:bodyPr/>
        <a:lstStyle/>
        <a:p>
          <a:r>
            <a:rPr lang="en-GB"/>
            <a:t>After augmentation, the model maintained strong performance (mAP50 = 0.778), showing improved robustness and recall for both classes, especially "pet", although mAP50-95 dropped slightly to 0.528. These results suggest that our augmentations introduced more variability and helped the model learn better spatial and visual representations.</a:t>
          </a:r>
          <a:endParaRPr lang="en-US"/>
        </a:p>
      </dgm:t>
    </dgm:pt>
    <dgm:pt modelId="{1480F5E6-E783-485B-93FE-D1E321562423}" type="parTrans" cxnId="{921423CE-A46C-427B-979F-DDB17BB1F1CA}">
      <dgm:prSet/>
      <dgm:spPr/>
      <dgm:t>
        <a:bodyPr/>
        <a:lstStyle/>
        <a:p>
          <a:endParaRPr lang="en-US"/>
        </a:p>
      </dgm:t>
    </dgm:pt>
    <dgm:pt modelId="{151F4A1B-E123-4523-9F50-F8C429DD50B4}" type="sibTrans" cxnId="{921423CE-A46C-427B-979F-DDB17BB1F1CA}">
      <dgm:prSet/>
      <dgm:spPr/>
      <dgm:t>
        <a:bodyPr/>
        <a:lstStyle/>
        <a:p>
          <a:endParaRPr lang="en-US"/>
        </a:p>
      </dgm:t>
    </dgm:pt>
    <dgm:pt modelId="{A409304C-131F-4526-8EB6-6F2C27F5FD4C}">
      <dgm:prSet/>
      <dgm:spPr/>
      <dgm:t>
        <a:bodyPr/>
        <a:lstStyle/>
        <a:p>
          <a:r>
            <a:rPr lang="en-GB"/>
            <a:t>Overall, we saw that adding augmentations helped the model become more flexible and better at recognizing people and pets in different situations. However, we also noticed that its performance slightly dropped when it had to make very accurate predictions, which means we need to fine-tune it more if we want better results on stricter accuracy tests.</a:t>
          </a:r>
          <a:endParaRPr lang="en-US"/>
        </a:p>
      </dgm:t>
    </dgm:pt>
    <dgm:pt modelId="{F42DA2DD-FF4D-4ACA-8916-9D1AA4189E89}" type="parTrans" cxnId="{5FB43C86-AB0F-46B1-8785-992D1E740DF7}">
      <dgm:prSet/>
      <dgm:spPr/>
      <dgm:t>
        <a:bodyPr/>
        <a:lstStyle/>
        <a:p>
          <a:endParaRPr lang="en-US"/>
        </a:p>
      </dgm:t>
    </dgm:pt>
    <dgm:pt modelId="{9B3CF928-B3A3-4F18-8F6C-0718D8C8882A}" type="sibTrans" cxnId="{5FB43C86-AB0F-46B1-8785-992D1E740DF7}">
      <dgm:prSet/>
      <dgm:spPr/>
      <dgm:t>
        <a:bodyPr/>
        <a:lstStyle/>
        <a:p>
          <a:endParaRPr lang="en-US"/>
        </a:p>
      </dgm:t>
    </dgm:pt>
    <dgm:pt modelId="{3268B195-E1A2-4054-BA14-08C1453C1F7C}" type="pres">
      <dgm:prSet presAssocID="{AA153FA3-3B9D-451F-AD0F-EAC43DE39098}" presName="root" presStyleCnt="0">
        <dgm:presLayoutVars>
          <dgm:dir/>
          <dgm:resizeHandles val="exact"/>
        </dgm:presLayoutVars>
      </dgm:prSet>
      <dgm:spPr/>
    </dgm:pt>
    <dgm:pt modelId="{2D26AED5-B42D-4898-BF6C-487CACB0E718}" type="pres">
      <dgm:prSet presAssocID="{CEDB8C77-A7CD-4780-911C-21D0E9DD9C18}" presName="compNode" presStyleCnt="0"/>
      <dgm:spPr/>
    </dgm:pt>
    <dgm:pt modelId="{EFB13E69-7C67-4155-B396-54535CA21C8B}" type="pres">
      <dgm:prSet presAssocID="{CEDB8C77-A7CD-4780-911C-21D0E9DD9C18}" presName="bgRect" presStyleLbl="bgShp" presStyleIdx="0" presStyleCnt="4"/>
      <dgm:spPr/>
    </dgm:pt>
    <dgm:pt modelId="{261B9096-D1C7-4813-81E9-387F784F33F7}" type="pres">
      <dgm:prSet presAssocID="{CEDB8C77-A7CD-4780-911C-21D0E9DD9C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EFE12108-C704-4145-AC68-C654F7AD1683}" type="pres">
      <dgm:prSet presAssocID="{CEDB8C77-A7CD-4780-911C-21D0E9DD9C18}" presName="spaceRect" presStyleCnt="0"/>
      <dgm:spPr/>
    </dgm:pt>
    <dgm:pt modelId="{02F09EC3-9FCF-43B5-9AC4-B8B489EE3EC2}" type="pres">
      <dgm:prSet presAssocID="{CEDB8C77-A7CD-4780-911C-21D0E9DD9C18}" presName="parTx" presStyleLbl="revTx" presStyleIdx="0" presStyleCnt="4">
        <dgm:presLayoutVars>
          <dgm:chMax val="0"/>
          <dgm:chPref val="0"/>
        </dgm:presLayoutVars>
      </dgm:prSet>
      <dgm:spPr/>
    </dgm:pt>
    <dgm:pt modelId="{6514C120-705B-4E7B-A4FA-F84054C9AE4E}" type="pres">
      <dgm:prSet presAssocID="{6F07F2E6-4379-47EC-AFE3-B23521AD0C9E}" presName="sibTrans" presStyleCnt="0"/>
      <dgm:spPr/>
    </dgm:pt>
    <dgm:pt modelId="{2361F0D9-BD09-483F-8932-AFFF11BF555B}" type="pres">
      <dgm:prSet presAssocID="{D7ED10D6-C4B3-4E61-AFCB-2223D11B1B27}" presName="compNode" presStyleCnt="0"/>
      <dgm:spPr/>
    </dgm:pt>
    <dgm:pt modelId="{7D789A24-FDC4-42F3-8A81-2335C0A1254C}" type="pres">
      <dgm:prSet presAssocID="{D7ED10D6-C4B3-4E61-AFCB-2223D11B1B27}" presName="bgRect" presStyleLbl="bgShp" presStyleIdx="1" presStyleCnt="4"/>
      <dgm:spPr/>
    </dgm:pt>
    <dgm:pt modelId="{B59EB20B-9CF9-4466-8F43-15EC838A5B01}" type="pres">
      <dgm:prSet presAssocID="{D7ED10D6-C4B3-4E61-AFCB-2223D11B1B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9FCA96F5-7501-4226-BC18-E98450A6AFFE}" type="pres">
      <dgm:prSet presAssocID="{D7ED10D6-C4B3-4E61-AFCB-2223D11B1B27}" presName="spaceRect" presStyleCnt="0"/>
      <dgm:spPr/>
    </dgm:pt>
    <dgm:pt modelId="{83ADFB96-EA3D-4462-8B73-8C472AE698DB}" type="pres">
      <dgm:prSet presAssocID="{D7ED10D6-C4B3-4E61-AFCB-2223D11B1B27}" presName="parTx" presStyleLbl="revTx" presStyleIdx="1" presStyleCnt="4">
        <dgm:presLayoutVars>
          <dgm:chMax val="0"/>
          <dgm:chPref val="0"/>
        </dgm:presLayoutVars>
      </dgm:prSet>
      <dgm:spPr/>
    </dgm:pt>
    <dgm:pt modelId="{7DF98521-8963-4905-8E5B-6E2D91064FED}" type="pres">
      <dgm:prSet presAssocID="{AD5C6BB8-B776-4E54-AA74-B0D736F2CFEB}" presName="sibTrans" presStyleCnt="0"/>
      <dgm:spPr/>
    </dgm:pt>
    <dgm:pt modelId="{D785C7BF-C1C5-41F8-ACA0-9EA5B36DF18F}" type="pres">
      <dgm:prSet presAssocID="{88D56BB8-DE85-4A72-BB15-91972AEEE0B5}" presName="compNode" presStyleCnt="0"/>
      <dgm:spPr/>
    </dgm:pt>
    <dgm:pt modelId="{9FC836AF-D8B3-4140-814B-2ECC059FD2D1}" type="pres">
      <dgm:prSet presAssocID="{88D56BB8-DE85-4A72-BB15-91972AEEE0B5}" presName="bgRect" presStyleLbl="bgShp" presStyleIdx="2" presStyleCnt="4"/>
      <dgm:spPr/>
    </dgm:pt>
    <dgm:pt modelId="{1DB464BB-E4AC-40DD-BC5B-BCD0C9E5D5E6}" type="pres">
      <dgm:prSet presAssocID="{88D56BB8-DE85-4A72-BB15-91972AEEE0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Bar Chart"/>
        </a:ext>
      </dgm:extLst>
    </dgm:pt>
    <dgm:pt modelId="{409AB86C-677C-468B-BE43-D49B8A232B3D}" type="pres">
      <dgm:prSet presAssocID="{88D56BB8-DE85-4A72-BB15-91972AEEE0B5}" presName="spaceRect" presStyleCnt="0"/>
      <dgm:spPr/>
    </dgm:pt>
    <dgm:pt modelId="{9E63318C-460F-46AD-AA88-DB3E7B9DDBE0}" type="pres">
      <dgm:prSet presAssocID="{88D56BB8-DE85-4A72-BB15-91972AEEE0B5}" presName="parTx" presStyleLbl="revTx" presStyleIdx="2" presStyleCnt="4">
        <dgm:presLayoutVars>
          <dgm:chMax val="0"/>
          <dgm:chPref val="0"/>
        </dgm:presLayoutVars>
      </dgm:prSet>
      <dgm:spPr/>
    </dgm:pt>
    <dgm:pt modelId="{FCE67CF5-9F5C-4674-B900-7FA4B262880E}" type="pres">
      <dgm:prSet presAssocID="{151F4A1B-E123-4523-9F50-F8C429DD50B4}" presName="sibTrans" presStyleCnt="0"/>
      <dgm:spPr/>
    </dgm:pt>
    <dgm:pt modelId="{85B1FA23-2EE9-4B8E-A71D-07FF2BB2CAE0}" type="pres">
      <dgm:prSet presAssocID="{A409304C-131F-4526-8EB6-6F2C27F5FD4C}" presName="compNode" presStyleCnt="0"/>
      <dgm:spPr/>
    </dgm:pt>
    <dgm:pt modelId="{9AFF8418-3ACB-4AFA-AEEC-FEC80D8971D4}" type="pres">
      <dgm:prSet presAssocID="{A409304C-131F-4526-8EB6-6F2C27F5FD4C}" presName="bgRect" presStyleLbl="bgShp" presStyleIdx="3" presStyleCnt="4"/>
      <dgm:spPr/>
    </dgm:pt>
    <dgm:pt modelId="{B32B8E04-CD07-4126-85AE-7AC1BB304574}" type="pres">
      <dgm:prSet presAssocID="{A409304C-131F-4526-8EB6-6F2C27F5FD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t"/>
        </a:ext>
      </dgm:extLst>
    </dgm:pt>
    <dgm:pt modelId="{81F58597-4EE7-4932-AAD9-6CC7CC072B1A}" type="pres">
      <dgm:prSet presAssocID="{A409304C-131F-4526-8EB6-6F2C27F5FD4C}" presName="spaceRect" presStyleCnt="0"/>
      <dgm:spPr/>
    </dgm:pt>
    <dgm:pt modelId="{B05FCAD1-4D9A-4A41-8E69-4EB4A100481B}" type="pres">
      <dgm:prSet presAssocID="{A409304C-131F-4526-8EB6-6F2C27F5FD4C}" presName="parTx" presStyleLbl="revTx" presStyleIdx="3" presStyleCnt="4">
        <dgm:presLayoutVars>
          <dgm:chMax val="0"/>
          <dgm:chPref val="0"/>
        </dgm:presLayoutVars>
      </dgm:prSet>
      <dgm:spPr/>
    </dgm:pt>
  </dgm:ptLst>
  <dgm:cxnLst>
    <dgm:cxn modelId="{A4489217-AEE3-47B6-AE02-0EDBE71955A3}" srcId="{AA153FA3-3B9D-451F-AD0F-EAC43DE39098}" destId="{D7ED10D6-C4B3-4E61-AFCB-2223D11B1B27}" srcOrd="1" destOrd="0" parTransId="{0B732C89-34C0-4D19-8326-142AD7D45887}" sibTransId="{AD5C6BB8-B776-4E54-AA74-B0D736F2CFEB}"/>
    <dgm:cxn modelId="{C7784E19-39D3-4239-8019-A52390E1DE4E}" type="presOf" srcId="{AA153FA3-3B9D-451F-AD0F-EAC43DE39098}" destId="{3268B195-E1A2-4054-BA14-08C1453C1F7C}" srcOrd="0" destOrd="0" presId="urn:microsoft.com/office/officeart/2018/2/layout/IconVerticalSolidList"/>
    <dgm:cxn modelId="{D854FE7A-3C8E-4B80-A05F-631914C64C97}" type="presOf" srcId="{D7ED10D6-C4B3-4E61-AFCB-2223D11B1B27}" destId="{83ADFB96-EA3D-4462-8B73-8C472AE698DB}" srcOrd="0" destOrd="0" presId="urn:microsoft.com/office/officeart/2018/2/layout/IconVerticalSolidList"/>
    <dgm:cxn modelId="{5FB43C86-AB0F-46B1-8785-992D1E740DF7}" srcId="{AA153FA3-3B9D-451F-AD0F-EAC43DE39098}" destId="{A409304C-131F-4526-8EB6-6F2C27F5FD4C}" srcOrd="3" destOrd="0" parTransId="{F42DA2DD-FF4D-4ACA-8916-9D1AA4189E89}" sibTransId="{9B3CF928-B3A3-4F18-8F6C-0718D8C8882A}"/>
    <dgm:cxn modelId="{D02488A3-EFD1-4D28-A30B-AC7A62E10057}" type="presOf" srcId="{CEDB8C77-A7CD-4780-911C-21D0E9DD9C18}" destId="{02F09EC3-9FCF-43B5-9AC4-B8B489EE3EC2}" srcOrd="0" destOrd="0" presId="urn:microsoft.com/office/officeart/2018/2/layout/IconVerticalSolidList"/>
    <dgm:cxn modelId="{5B8EB4B6-B465-4681-B3DB-C4667CFB0D4E}" srcId="{AA153FA3-3B9D-451F-AD0F-EAC43DE39098}" destId="{CEDB8C77-A7CD-4780-911C-21D0E9DD9C18}" srcOrd="0" destOrd="0" parTransId="{6B55B23C-065F-4D33-82D5-0F78FDC7D290}" sibTransId="{6F07F2E6-4379-47EC-AFE3-B23521AD0C9E}"/>
    <dgm:cxn modelId="{507AFBCB-94C4-42F8-81BF-7142C4AE750F}" type="presOf" srcId="{88D56BB8-DE85-4A72-BB15-91972AEEE0B5}" destId="{9E63318C-460F-46AD-AA88-DB3E7B9DDBE0}" srcOrd="0" destOrd="0" presId="urn:microsoft.com/office/officeart/2018/2/layout/IconVerticalSolidList"/>
    <dgm:cxn modelId="{921423CE-A46C-427B-979F-DDB17BB1F1CA}" srcId="{AA153FA3-3B9D-451F-AD0F-EAC43DE39098}" destId="{88D56BB8-DE85-4A72-BB15-91972AEEE0B5}" srcOrd="2" destOrd="0" parTransId="{1480F5E6-E783-485B-93FE-D1E321562423}" sibTransId="{151F4A1B-E123-4523-9F50-F8C429DD50B4}"/>
    <dgm:cxn modelId="{D04F92FB-4641-41D5-9DB3-5CC70EDDDD75}" type="presOf" srcId="{A409304C-131F-4526-8EB6-6F2C27F5FD4C}" destId="{B05FCAD1-4D9A-4A41-8E69-4EB4A100481B}" srcOrd="0" destOrd="0" presId="urn:microsoft.com/office/officeart/2018/2/layout/IconVerticalSolidList"/>
    <dgm:cxn modelId="{B5F3B137-3496-41F8-BA91-261CBF9FC02D}" type="presParOf" srcId="{3268B195-E1A2-4054-BA14-08C1453C1F7C}" destId="{2D26AED5-B42D-4898-BF6C-487CACB0E718}" srcOrd="0" destOrd="0" presId="urn:microsoft.com/office/officeart/2018/2/layout/IconVerticalSolidList"/>
    <dgm:cxn modelId="{FB58C493-F232-4DC1-B221-4E63552CE230}" type="presParOf" srcId="{2D26AED5-B42D-4898-BF6C-487CACB0E718}" destId="{EFB13E69-7C67-4155-B396-54535CA21C8B}" srcOrd="0" destOrd="0" presId="urn:microsoft.com/office/officeart/2018/2/layout/IconVerticalSolidList"/>
    <dgm:cxn modelId="{0DCC7D8D-29BD-4B60-9641-F54BC27FE262}" type="presParOf" srcId="{2D26AED5-B42D-4898-BF6C-487CACB0E718}" destId="{261B9096-D1C7-4813-81E9-387F784F33F7}" srcOrd="1" destOrd="0" presId="urn:microsoft.com/office/officeart/2018/2/layout/IconVerticalSolidList"/>
    <dgm:cxn modelId="{4A34F5CD-9EAD-4BA6-86A9-F4173EFA9AF3}" type="presParOf" srcId="{2D26AED5-B42D-4898-BF6C-487CACB0E718}" destId="{EFE12108-C704-4145-AC68-C654F7AD1683}" srcOrd="2" destOrd="0" presId="urn:microsoft.com/office/officeart/2018/2/layout/IconVerticalSolidList"/>
    <dgm:cxn modelId="{27F1C5E4-5CF0-45C3-9230-32DAC85C8468}" type="presParOf" srcId="{2D26AED5-B42D-4898-BF6C-487CACB0E718}" destId="{02F09EC3-9FCF-43B5-9AC4-B8B489EE3EC2}" srcOrd="3" destOrd="0" presId="urn:microsoft.com/office/officeart/2018/2/layout/IconVerticalSolidList"/>
    <dgm:cxn modelId="{8801FFDB-900E-4C83-B05E-7E1B3E01698E}" type="presParOf" srcId="{3268B195-E1A2-4054-BA14-08C1453C1F7C}" destId="{6514C120-705B-4E7B-A4FA-F84054C9AE4E}" srcOrd="1" destOrd="0" presId="urn:microsoft.com/office/officeart/2018/2/layout/IconVerticalSolidList"/>
    <dgm:cxn modelId="{59D5B733-0A0B-4776-8C05-44A933C6516B}" type="presParOf" srcId="{3268B195-E1A2-4054-BA14-08C1453C1F7C}" destId="{2361F0D9-BD09-483F-8932-AFFF11BF555B}" srcOrd="2" destOrd="0" presId="urn:microsoft.com/office/officeart/2018/2/layout/IconVerticalSolidList"/>
    <dgm:cxn modelId="{F5456F83-2074-4E66-9364-45674F8097EE}" type="presParOf" srcId="{2361F0D9-BD09-483F-8932-AFFF11BF555B}" destId="{7D789A24-FDC4-42F3-8A81-2335C0A1254C}" srcOrd="0" destOrd="0" presId="urn:microsoft.com/office/officeart/2018/2/layout/IconVerticalSolidList"/>
    <dgm:cxn modelId="{4D5F44A8-CF57-4DB7-A725-65EBFDC2ABBA}" type="presParOf" srcId="{2361F0D9-BD09-483F-8932-AFFF11BF555B}" destId="{B59EB20B-9CF9-4466-8F43-15EC838A5B01}" srcOrd="1" destOrd="0" presId="urn:microsoft.com/office/officeart/2018/2/layout/IconVerticalSolidList"/>
    <dgm:cxn modelId="{FB2DD109-33E5-41FB-A2F1-A6AAABE6BE31}" type="presParOf" srcId="{2361F0D9-BD09-483F-8932-AFFF11BF555B}" destId="{9FCA96F5-7501-4226-BC18-E98450A6AFFE}" srcOrd="2" destOrd="0" presId="urn:microsoft.com/office/officeart/2018/2/layout/IconVerticalSolidList"/>
    <dgm:cxn modelId="{0E0A3EC5-1337-4E30-B142-84DDF5FEE9C3}" type="presParOf" srcId="{2361F0D9-BD09-483F-8932-AFFF11BF555B}" destId="{83ADFB96-EA3D-4462-8B73-8C472AE698DB}" srcOrd="3" destOrd="0" presId="urn:microsoft.com/office/officeart/2018/2/layout/IconVerticalSolidList"/>
    <dgm:cxn modelId="{A9E27BFB-A99F-4477-9C6D-6FFA5B5BFA30}" type="presParOf" srcId="{3268B195-E1A2-4054-BA14-08C1453C1F7C}" destId="{7DF98521-8963-4905-8E5B-6E2D91064FED}" srcOrd="3" destOrd="0" presId="urn:microsoft.com/office/officeart/2018/2/layout/IconVerticalSolidList"/>
    <dgm:cxn modelId="{6B637A83-6993-409E-86E8-49303EF3DE54}" type="presParOf" srcId="{3268B195-E1A2-4054-BA14-08C1453C1F7C}" destId="{D785C7BF-C1C5-41F8-ACA0-9EA5B36DF18F}" srcOrd="4" destOrd="0" presId="urn:microsoft.com/office/officeart/2018/2/layout/IconVerticalSolidList"/>
    <dgm:cxn modelId="{0BD93199-28C4-40BF-8765-60573A4DB0E0}" type="presParOf" srcId="{D785C7BF-C1C5-41F8-ACA0-9EA5B36DF18F}" destId="{9FC836AF-D8B3-4140-814B-2ECC059FD2D1}" srcOrd="0" destOrd="0" presId="urn:microsoft.com/office/officeart/2018/2/layout/IconVerticalSolidList"/>
    <dgm:cxn modelId="{4F05C384-3ACE-4DA9-90CC-1D4EC4A16F58}" type="presParOf" srcId="{D785C7BF-C1C5-41F8-ACA0-9EA5B36DF18F}" destId="{1DB464BB-E4AC-40DD-BC5B-BCD0C9E5D5E6}" srcOrd="1" destOrd="0" presId="urn:microsoft.com/office/officeart/2018/2/layout/IconVerticalSolidList"/>
    <dgm:cxn modelId="{2BCDED0E-25EC-42B1-890C-39396EF5D576}" type="presParOf" srcId="{D785C7BF-C1C5-41F8-ACA0-9EA5B36DF18F}" destId="{409AB86C-677C-468B-BE43-D49B8A232B3D}" srcOrd="2" destOrd="0" presId="urn:microsoft.com/office/officeart/2018/2/layout/IconVerticalSolidList"/>
    <dgm:cxn modelId="{1A331974-D49C-4497-B2ED-32A4B8F32AE2}" type="presParOf" srcId="{D785C7BF-C1C5-41F8-ACA0-9EA5B36DF18F}" destId="{9E63318C-460F-46AD-AA88-DB3E7B9DDBE0}" srcOrd="3" destOrd="0" presId="urn:microsoft.com/office/officeart/2018/2/layout/IconVerticalSolidList"/>
    <dgm:cxn modelId="{4E83A4C2-8F06-4BCE-91BE-FD6F257E5420}" type="presParOf" srcId="{3268B195-E1A2-4054-BA14-08C1453C1F7C}" destId="{FCE67CF5-9F5C-4674-B900-7FA4B262880E}" srcOrd="5" destOrd="0" presId="urn:microsoft.com/office/officeart/2018/2/layout/IconVerticalSolidList"/>
    <dgm:cxn modelId="{BCA35A68-2118-4C32-87D4-209C892DB1DD}" type="presParOf" srcId="{3268B195-E1A2-4054-BA14-08C1453C1F7C}" destId="{85B1FA23-2EE9-4B8E-A71D-07FF2BB2CAE0}" srcOrd="6" destOrd="0" presId="urn:microsoft.com/office/officeart/2018/2/layout/IconVerticalSolidList"/>
    <dgm:cxn modelId="{211C2664-E4A6-44DA-8E71-15DF9419B99E}" type="presParOf" srcId="{85B1FA23-2EE9-4B8E-A71D-07FF2BB2CAE0}" destId="{9AFF8418-3ACB-4AFA-AEEC-FEC80D8971D4}" srcOrd="0" destOrd="0" presId="urn:microsoft.com/office/officeart/2018/2/layout/IconVerticalSolidList"/>
    <dgm:cxn modelId="{CCAB46C0-570C-435B-8919-9740D70A063D}" type="presParOf" srcId="{85B1FA23-2EE9-4B8E-A71D-07FF2BB2CAE0}" destId="{B32B8E04-CD07-4126-85AE-7AC1BB304574}" srcOrd="1" destOrd="0" presId="urn:microsoft.com/office/officeart/2018/2/layout/IconVerticalSolidList"/>
    <dgm:cxn modelId="{ED807742-1F05-4BF1-A341-E8236880852A}" type="presParOf" srcId="{85B1FA23-2EE9-4B8E-A71D-07FF2BB2CAE0}" destId="{81F58597-4EE7-4932-AAD9-6CC7CC072B1A}" srcOrd="2" destOrd="0" presId="urn:microsoft.com/office/officeart/2018/2/layout/IconVerticalSolidList"/>
    <dgm:cxn modelId="{17C986D0-5171-47D1-8688-93B519FF277E}" type="presParOf" srcId="{85B1FA23-2EE9-4B8E-A71D-07FF2BB2CAE0}" destId="{B05FCAD1-4D9A-4A41-8E69-4EB4A10048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BD49DA-503F-4E49-94DC-22B3A06F21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C7D7DAE-204E-49FB-BD88-55331C2A04FD}">
      <dgm:prSet/>
      <dgm:spPr/>
      <dgm:t>
        <a:bodyPr/>
        <a:lstStyle/>
        <a:p>
          <a:r>
            <a:rPr lang="en-GB"/>
            <a:t>My conclusion:</a:t>
          </a:r>
          <a:endParaRPr lang="en-US"/>
        </a:p>
      </dgm:t>
    </dgm:pt>
    <dgm:pt modelId="{B0B1C40E-1152-4595-B4EE-90B70C68BEEF}" type="parTrans" cxnId="{877ABCD3-38D5-4C34-BC9E-D3182A90DD6F}">
      <dgm:prSet/>
      <dgm:spPr/>
      <dgm:t>
        <a:bodyPr/>
        <a:lstStyle/>
        <a:p>
          <a:endParaRPr lang="en-US"/>
        </a:p>
      </dgm:t>
    </dgm:pt>
    <dgm:pt modelId="{E5A8F082-2A86-44B6-A55E-EF004C775788}" type="sibTrans" cxnId="{877ABCD3-38D5-4C34-BC9E-D3182A90DD6F}">
      <dgm:prSet/>
      <dgm:spPr/>
      <dgm:t>
        <a:bodyPr/>
        <a:lstStyle/>
        <a:p>
          <a:endParaRPr lang="en-US"/>
        </a:p>
      </dgm:t>
    </dgm:pt>
    <dgm:pt modelId="{93F48CF4-B675-49C1-B47E-4AFA283DC41E}">
      <dgm:prSet/>
      <dgm:spPr/>
      <dgm:t>
        <a:bodyPr/>
        <a:lstStyle/>
        <a:p>
          <a:r>
            <a:rPr lang="en-GB"/>
            <a:t>Annotations created without human intervention can be reliable.</a:t>
          </a:r>
          <a:endParaRPr lang="en-US"/>
        </a:p>
      </dgm:t>
    </dgm:pt>
    <dgm:pt modelId="{CBE8CC41-1C8E-4C9D-9804-3DCAE952ABEF}" type="parTrans" cxnId="{8451E71F-B8D6-4557-B380-732CAA3B45A3}">
      <dgm:prSet/>
      <dgm:spPr/>
      <dgm:t>
        <a:bodyPr/>
        <a:lstStyle/>
        <a:p>
          <a:endParaRPr lang="en-US"/>
        </a:p>
      </dgm:t>
    </dgm:pt>
    <dgm:pt modelId="{AA0FF131-EC02-4B8A-AA99-F4EF4E663357}" type="sibTrans" cxnId="{8451E71F-B8D6-4557-B380-732CAA3B45A3}">
      <dgm:prSet/>
      <dgm:spPr/>
      <dgm:t>
        <a:bodyPr/>
        <a:lstStyle/>
        <a:p>
          <a:endParaRPr lang="en-US"/>
        </a:p>
      </dgm:t>
    </dgm:pt>
    <dgm:pt modelId="{65E5B58E-2A42-424A-B9A7-CC32DA1AA201}">
      <dgm:prSet/>
      <dgm:spPr/>
      <dgm:t>
        <a:bodyPr/>
        <a:lstStyle/>
        <a:p>
          <a:r>
            <a:rPr lang="en-GB"/>
            <a:t>What I’ve learned:</a:t>
          </a:r>
          <a:endParaRPr lang="en-US"/>
        </a:p>
      </dgm:t>
    </dgm:pt>
    <dgm:pt modelId="{750CDF99-E4B9-4DB0-ADA7-583BC0681D72}" type="parTrans" cxnId="{5A1EBFC8-9440-44F4-A91C-D0444747ECAA}">
      <dgm:prSet/>
      <dgm:spPr/>
      <dgm:t>
        <a:bodyPr/>
        <a:lstStyle/>
        <a:p>
          <a:endParaRPr lang="en-US"/>
        </a:p>
      </dgm:t>
    </dgm:pt>
    <dgm:pt modelId="{0CF2331A-9247-4519-B00B-9F3E6D0D7E4F}" type="sibTrans" cxnId="{5A1EBFC8-9440-44F4-A91C-D0444747ECAA}">
      <dgm:prSet/>
      <dgm:spPr/>
      <dgm:t>
        <a:bodyPr/>
        <a:lstStyle/>
        <a:p>
          <a:endParaRPr lang="en-US"/>
        </a:p>
      </dgm:t>
    </dgm:pt>
    <dgm:pt modelId="{A087C091-2019-44C9-BA47-529E1A065B04}">
      <dgm:prSet/>
      <dgm:spPr/>
      <dgm:t>
        <a:bodyPr/>
        <a:lstStyle/>
        <a:p>
          <a:r>
            <a:rPr lang="en-GB"/>
            <a:t>This project has enhanced my understanding of the tools we've learned in this course and how they can be applied to future endeavours. Particularly, it will be beneficial for my final degree project, which shares several similarities with this assignment.</a:t>
          </a:r>
          <a:endParaRPr lang="en-US"/>
        </a:p>
      </dgm:t>
    </dgm:pt>
    <dgm:pt modelId="{DEC6FBD5-DBE9-4BD1-BA77-7A739C297F8B}" type="parTrans" cxnId="{BD083E6B-CABA-4C80-B16F-1CA9B07BEE51}">
      <dgm:prSet/>
      <dgm:spPr/>
      <dgm:t>
        <a:bodyPr/>
        <a:lstStyle/>
        <a:p>
          <a:endParaRPr lang="en-US"/>
        </a:p>
      </dgm:t>
    </dgm:pt>
    <dgm:pt modelId="{B8B91463-ABB6-43C4-9214-5C24CC63E7CC}" type="sibTrans" cxnId="{BD083E6B-CABA-4C80-B16F-1CA9B07BEE51}">
      <dgm:prSet/>
      <dgm:spPr/>
      <dgm:t>
        <a:bodyPr/>
        <a:lstStyle/>
        <a:p>
          <a:endParaRPr lang="en-US"/>
        </a:p>
      </dgm:t>
    </dgm:pt>
    <dgm:pt modelId="{15DCEFFE-0748-41A9-AB28-8CEC17EF6B75}">
      <dgm:prSet/>
      <dgm:spPr/>
      <dgm:t>
        <a:bodyPr/>
        <a:lstStyle/>
        <a:p>
          <a:r>
            <a:rPr lang="en-GB"/>
            <a:t>What would I have done differently:</a:t>
          </a:r>
          <a:endParaRPr lang="en-US"/>
        </a:p>
      </dgm:t>
    </dgm:pt>
    <dgm:pt modelId="{A262A666-70B2-43EF-86CF-1489BC9A83AD}" type="parTrans" cxnId="{83E2EA55-F3CA-4CF1-8D2C-06F81EA611BE}">
      <dgm:prSet/>
      <dgm:spPr/>
      <dgm:t>
        <a:bodyPr/>
        <a:lstStyle/>
        <a:p>
          <a:endParaRPr lang="en-US"/>
        </a:p>
      </dgm:t>
    </dgm:pt>
    <dgm:pt modelId="{595CAB00-8A9E-47BF-A6E9-40083B336286}" type="sibTrans" cxnId="{83E2EA55-F3CA-4CF1-8D2C-06F81EA611BE}">
      <dgm:prSet/>
      <dgm:spPr/>
      <dgm:t>
        <a:bodyPr/>
        <a:lstStyle/>
        <a:p>
          <a:endParaRPr lang="en-US"/>
        </a:p>
      </dgm:t>
    </dgm:pt>
    <dgm:pt modelId="{02C7F925-38DF-4BED-BF3E-AB18F8115E0E}">
      <dgm:prSet/>
      <dgm:spPr/>
      <dgm:t>
        <a:bodyPr/>
        <a:lstStyle/>
        <a:p>
          <a:r>
            <a:rPr lang="en-GB"/>
            <a:t>I would have likely tried to give this project a practical context by connecting or creating software that relies on these capabilities.</a:t>
          </a:r>
          <a:endParaRPr lang="en-US"/>
        </a:p>
      </dgm:t>
    </dgm:pt>
    <dgm:pt modelId="{4E3E40E3-1CA3-4427-9BDD-C5A56A3B6833}" type="parTrans" cxnId="{A548B687-3BC5-4CE1-A522-7845EC08980F}">
      <dgm:prSet/>
      <dgm:spPr/>
      <dgm:t>
        <a:bodyPr/>
        <a:lstStyle/>
        <a:p>
          <a:endParaRPr lang="en-US"/>
        </a:p>
      </dgm:t>
    </dgm:pt>
    <dgm:pt modelId="{4CC5FF19-3AED-4563-8C33-1C912A223C1E}" type="sibTrans" cxnId="{A548B687-3BC5-4CE1-A522-7845EC08980F}">
      <dgm:prSet/>
      <dgm:spPr/>
      <dgm:t>
        <a:bodyPr/>
        <a:lstStyle/>
        <a:p>
          <a:endParaRPr lang="en-US"/>
        </a:p>
      </dgm:t>
    </dgm:pt>
    <dgm:pt modelId="{5E5A472B-AF28-47D2-9900-6D1435F5CC06}" type="pres">
      <dgm:prSet presAssocID="{45BD49DA-503F-4E49-94DC-22B3A06F2163}" presName="linear" presStyleCnt="0">
        <dgm:presLayoutVars>
          <dgm:animLvl val="lvl"/>
          <dgm:resizeHandles val="exact"/>
        </dgm:presLayoutVars>
      </dgm:prSet>
      <dgm:spPr/>
    </dgm:pt>
    <dgm:pt modelId="{892ECA6F-C731-4917-B8D9-FC1C8FD2DCBE}" type="pres">
      <dgm:prSet presAssocID="{5C7D7DAE-204E-49FB-BD88-55331C2A04FD}" presName="parentText" presStyleLbl="node1" presStyleIdx="0" presStyleCnt="3">
        <dgm:presLayoutVars>
          <dgm:chMax val="0"/>
          <dgm:bulletEnabled val="1"/>
        </dgm:presLayoutVars>
      </dgm:prSet>
      <dgm:spPr/>
    </dgm:pt>
    <dgm:pt modelId="{7CB1B102-9952-4338-8495-282DD35A0BBC}" type="pres">
      <dgm:prSet presAssocID="{5C7D7DAE-204E-49FB-BD88-55331C2A04FD}" presName="childText" presStyleLbl="revTx" presStyleIdx="0" presStyleCnt="3">
        <dgm:presLayoutVars>
          <dgm:bulletEnabled val="1"/>
        </dgm:presLayoutVars>
      </dgm:prSet>
      <dgm:spPr/>
    </dgm:pt>
    <dgm:pt modelId="{BE3D9964-D0D0-4B03-80F5-8053E64B692B}" type="pres">
      <dgm:prSet presAssocID="{65E5B58E-2A42-424A-B9A7-CC32DA1AA201}" presName="parentText" presStyleLbl="node1" presStyleIdx="1" presStyleCnt="3">
        <dgm:presLayoutVars>
          <dgm:chMax val="0"/>
          <dgm:bulletEnabled val="1"/>
        </dgm:presLayoutVars>
      </dgm:prSet>
      <dgm:spPr/>
    </dgm:pt>
    <dgm:pt modelId="{FBD20370-8A3A-4E08-9DCE-D4190BC82444}" type="pres">
      <dgm:prSet presAssocID="{65E5B58E-2A42-424A-B9A7-CC32DA1AA201}" presName="childText" presStyleLbl="revTx" presStyleIdx="1" presStyleCnt="3">
        <dgm:presLayoutVars>
          <dgm:bulletEnabled val="1"/>
        </dgm:presLayoutVars>
      </dgm:prSet>
      <dgm:spPr/>
    </dgm:pt>
    <dgm:pt modelId="{491F6167-AC72-4A32-995B-BA7E8FD7253A}" type="pres">
      <dgm:prSet presAssocID="{15DCEFFE-0748-41A9-AB28-8CEC17EF6B75}" presName="parentText" presStyleLbl="node1" presStyleIdx="2" presStyleCnt="3">
        <dgm:presLayoutVars>
          <dgm:chMax val="0"/>
          <dgm:bulletEnabled val="1"/>
        </dgm:presLayoutVars>
      </dgm:prSet>
      <dgm:spPr/>
    </dgm:pt>
    <dgm:pt modelId="{407B2448-C01E-447F-8CD4-2B1DFBF306C1}" type="pres">
      <dgm:prSet presAssocID="{15DCEFFE-0748-41A9-AB28-8CEC17EF6B75}" presName="childText" presStyleLbl="revTx" presStyleIdx="2" presStyleCnt="3">
        <dgm:presLayoutVars>
          <dgm:bulletEnabled val="1"/>
        </dgm:presLayoutVars>
      </dgm:prSet>
      <dgm:spPr/>
    </dgm:pt>
  </dgm:ptLst>
  <dgm:cxnLst>
    <dgm:cxn modelId="{8451E71F-B8D6-4557-B380-732CAA3B45A3}" srcId="{5C7D7DAE-204E-49FB-BD88-55331C2A04FD}" destId="{93F48CF4-B675-49C1-B47E-4AFA283DC41E}" srcOrd="0" destOrd="0" parTransId="{CBE8CC41-1C8E-4C9D-9804-3DCAE952ABEF}" sibTransId="{AA0FF131-EC02-4B8A-AA99-F4EF4E663357}"/>
    <dgm:cxn modelId="{70E7FF5E-46EC-43EA-8929-9C4B01B3AE87}" type="presOf" srcId="{65E5B58E-2A42-424A-B9A7-CC32DA1AA201}" destId="{BE3D9964-D0D0-4B03-80F5-8053E64B692B}" srcOrd="0" destOrd="0" presId="urn:microsoft.com/office/officeart/2005/8/layout/vList2"/>
    <dgm:cxn modelId="{47BF8D43-DD7A-4F00-BDEC-C69B914711BF}" type="presOf" srcId="{5C7D7DAE-204E-49FB-BD88-55331C2A04FD}" destId="{892ECA6F-C731-4917-B8D9-FC1C8FD2DCBE}" srcOrd="0" destOrd="0" presId="urn:microsoft.com/office/officeart/2005/8/layout/vList2"/>
    <dgm:cxn modelId="{BD083E6B-CABA-4C80-B16F-1CA9B07BEE51}" srcId="{65E5B58E-2A42-424A-B9A7-CC32DA1AA201}" destId="{A087C091-2019-44C9-BA47-529E1A065B04}" srcOrd="0" destOrd="0" parTransId="{DEC6FBD5-DBE9-4BD1-BA77-7A739C297F8B}" sibTransId="{B8B91463-ABB6-43C4-9214-5C24CC63E7CC}"/>
    <dgm:cxn modelId="{83E2EA55-F3CA-4CF1-8D2C-06F81EA611BE}" srcId="{45BD49DA-503F-4E49-94DC-22B3A06F2163}" destId="{15DCEFFE-0748-41A9-AB28-8CEC17EF6B75}" srcOrd="2" destOrd="0" parTransId="{A262A666-70B2-43EF-86CF-1489BC9A83AD}" sibTransId="{595CAB00-8A9E-47BF-A6E9-40083B336286}"/>
    <dgm:cxn modelId="{98FAF45A-E23B-48A1-8BA9-8617224C6E7F}" type="presOf" srcId="{15DCEFFE-0748-41A9-AB28-8CEC17EF6B75}" destId="{491F6167-AC72-4A32-995B-BA7E8FD7253A}" srcOrd="0" destOrd="0" presId="urn:microsoft.com/office/officeart/2005/8/layout/vList2"/>
    <dgm:cxn modelId="{65F25286-DAEA-4774-B954-BDE81A2FDF71}" type="presOf" srcId="{45BD49DA-503F-4E49-94DC-22B3A06F2163}" destId="{5E5A472B-AF28-47D2-9900-6D1435F5CC06}" srcOrd="0" destOrd="0" presId="urn:microsoft.com/office/officeart/2005/8/layout/vList2"/>
    <dgm:cxn modelId="{A548B687-3BC5-4CE1-A522-7845EC08980F}" srcId="{15DCEFFE-0748-41A9-AB28-8CEC17EF6B75}" destId="{02C7F925-38DF-4BED-BF3E-AB18F8115E0E}" srcOrd="0" destOrd="0" parTransId="{4E3E40E3-1CA3-4427-9BDD-C5A56A3B6833}" sibTransId="{4CC5FF19-3AED-4563-8C33-1C912A223C1E}"/>
    <dgm:cxn modelId="{6EA1E5B7-2214-4C3D-B0F9-5712C0CF1F3E}" type="presOf" srcId="{93F48CF4-B675-49C1-B47E-4AFA283DC41E}" destId="{7CB1B102-9952-4338-8495-282DD35A0BBC}" srcOrd="0" destOrd="0" presId="urn:microsoft.com/office/officeart/2005/8/layout/vList2"/>
    <dgm:cxn modelId="{EC429CC2-08BF-48B6-BF60-1B106C252946}" type="presOf" srcId="{02C7F925-38DF-4BED-BF3E-AB18F8115E0E}" destId="{407B2448-C01E-447F-8CD4-2B1DFBF306C1}" srcOrd="0" destOrd="0" presId="urn:microsoft.com/office/officeart/2005/8/layout/vList2"/>
    <dgm:cxn modelId="{5A1EBFC8-9440-44F4-A91C-D0444747ECAA}" srcId="{45BD49DA-503F-4E49-94DC-22B3A06F2163}" destId="{65E5B58E-2A42-424A-B9A7-CC32DA1AA201}" srcOrd="1" destOrd="0" parTransId="{750CDF99-E4B9-4DB0-ADA7-583BC0681D72}" sibTransId="{0CF2331A-9247-4519-B00B-9F3E6D0D7E4F}"/>
    <dgm:cxn modelId="{877ABCD3-38D5-4C34-BC9E-D3182A90DD6F}" srcId="{45BD49DA-503F-4E49-94DC-22B3A06F2163}" destId="{5C7D7DAE-204E-49FB-BD88-55331C2A04FD}" srcOrd="0" destOrd="0" parTransId="{B0B1C40E-1152-4595-B4EE-90B70C68BEEF}" sibTransId="{E5A8F082-2A86-44B6-A55E-EF004C775788}"/>
    <dgm:cxn modelId="{611224F6-3CE5-47C1-BBEE-0E2914B53F32}" type="presOf" srcId="{A087C091-2019-44C9-BA47-529E1A065B04}" destId="{FBD20370-8A3A-4E08-9DCE-D4190BC82444}" srcOrd="0" destOrd="0" presId="urn:microsoft.com/office/officeart/2005/8/layout/vList2"/>
    <dgm:cxn modelId="{4B5B1256-BEFC-47BF-BBEE-6590EB08D718}" type="presParOf" srcId="{5E5A472B-AF28-47D2-9900-6D1435F5CC06}" destId="{892ECA6F-C731-4917-B8D9-FC1C8FD2DCBE}" srcOrd="0" destOrd="0" presId="urn:microsoft.com/office/officeart/2005/8/layout/vList2"/>
    <dgm:cxn modelId="{DF682F73-9BA6-4D6F-8A00-EDADFCDCF43F}" type="presParOf" srcId="{5E5A472B-AF28-47D2-9900-6D1435F5CC06}" destId="{7CB1B102-9952-4338-8495-282DD35A0BBC}" srcOrd="1" destOrd="0" presId="urn:microsoft.com/office/officeart/2005/8/layout/vList2"/>
    <dgm:cxn modelId="{7CE1F219-C04B-4880-8BF6-4D10BC9BF4DC}" type="presParOf" srcId="{5E5A472B-AF28-47D2-9900-6D1435F5CC06}" destId="{BE3D9964-D0D0-4B03-80F5-8053E64B692B}" srcOrd="2" destOrd="0" presId="urn:microsoft.com/office/officeart/2005/8/layout/vList2"/>
    <dgm:cxn modelId="{7F55E2F7-012D-4C52-A867-A19C29C1F4DF}" type="presParOf" srcId="{5E5A472B-AF28-47D2-9900-6D1435F5CC06}" destId="{FBD20370-8A3A-4E08-9DCE-D4190BC82444}" srcOrd="3" destOrd="0" presId="urn:microsoft.com/office/officeart/2005/8/layout/vList2"/>
    <dgm:cxn modelId="{1E22471A-2160-45F8-B201-D22B82023BFB}" type="presParOf" srcId="{5E5A472B-AF28-47D2-9900-6D1435F5CC06}" destId="{491F6167-AC72-4A32-995B-BA7E8FD7253A}" srcOrd="4" destOrd="0" presId="urn:microsoft.com/office/officeart/2005/8/layout/vList2"/>
    <dgm:cxn modelId="{F7F91D83-EC41-468D-B33B-D1D7EBB586D0}" type="presParOf" srcId="{5E5A472B-AF28-47D2-9900-6D1435F5CC06}" destId="{407B2448-C01E-447F-8CD4-2B1DFBF306C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7DD60-BD40-494B-94AC-58A4B223424C}">
      <dsp:nvSpPr>
        <dsp:cNvPr id="0" name=""/>
        <dsp:cNvSpPr/>
      </dsp:nvSpPr>
      <dsp:spPr>
        <a:xfrm>
          <a:off x="0" y="3602112"/>
          <a:ext cx="6685935" cy="23633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defRPr b="1"/>
          </a:pPr>
          <a:r>
            <a:rPr lang="en-GB" sz="2100" b="0" kern="1200" dirty="0"/>
            <a:t>After thoroughly </a:t>
          </a:r>
          <a:r>
            <a:rPr lang="en-GB" sz="2100" b="0" kern="1200" dirty="0" err="1"/>
            <a:t>analyzing</a:t>
          </a:r>
          <a:r>
            <a:rPr lang="en-GB" sz="2100" b="0" kern="1200" dirty="0"/>
            <a:t> the performance of the nano model, I decided to leverage the capabilities of YOLOv8-small, complemented by a range of advanced augmentations. This strategic choice aims to enhance accuracy and robustness in our results, allowing for more nuanced insights and improved detection capabilities.</a:t>
          </a:r>
          <a:endParaRPr lang="en-US" sz="2100" b="0" kern="1200" dirty="0"/>
        </a:p>
      </dsp:txBody>
      <dsp:txXfrm>
        <a:off x="0" y="3602112"/>
        <a:ext cx="6685935" cy="2363375"/>
      </dsp:txXfrm>
    </dsp:sp>
    <dsp:sp modelId="{F9505E5B-4FD3-4542-B801-7379141F7EB6}">
      <dsp:nvSpPr>
        <dsp:cNvPr id="0" name=""/>
        <dsp:cNvSpPr/>
      </dsp:nvSpPr>
      <dsp:spPr>
        <a:xfrm rot="10800000">
          <a:off x="0" y="2691"/>
          <a:ext cx="6685935" cy="3634872"/>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defRPr b="1"/>
          </a:pPr>
          <a:r>
            <a:rPr lang="en-US" sz="2100" kern="1200"/>
            <a:t>We have chosen Ultralytics’s YOLOv8 model because:</a:t>
          </a:r>
        </a:p>
      </dsp:txBody>
      <dsp:txXfrm rot="-10800000">
        <a:off x="0" y="2691"/>
        <a:ext cx="6685935" cy="1275840"/>
      </dsp:txXfrm>
    </dsp:sp>
    <dsp:sp modelId="{1A25BE49-46D1-4D48-9371-D0F44797F7AE}">
      <dsp:nvSpPr>
        <dsp:cNvPr id="0" name=""/>
        <dsp:cNvSpPr/>
      </dsp:nvSpPr>
      <dsp:spPr>
        <a:xfrm>
          <a:off x="493" y="1278531"/>
          <a:ext cx="1442960" cy="1086826"/>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It seemed like the easiest model to implement</a:t>
          </a:r>
        </a:p>
      </dsp:txBody>
      <dsp:txXfrm>
        <a:off x="493" y="1278531"/>
        <a:ext cx="1442960" cy="1086826"/>
      </dsp:txXfrm>
    </dsp:sp>
    <dsp:sp modelId="{CC3F5F6B-99E1-4348-857E-82C725E2E334}">
      <dsp:nvSpPr>
        <dsp:cNvPr id="0" name=""/>
        <dsp:cNvSpPr/>
      </dsp:nvSpPr>
      <dsp:spPr>
        <a:xfrm>
          <a:off x="1443454" y="1278531"/>
          <a:ext cx="1442960" cy="1086826"/>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It is known as an excellent model for real-time object detection</a:t>
          </a:r>
        </a:p>
      </dsp:txBody>
      <dsp:txXfrm>
        <a:off x="1443454" y="1278531"/>
        <a:ext cx="1442960" cy="1086826"/>
      </dsp:txXfrm>
    </dsp:sp>
    <dsp:sp modelId="{E34AC385-B4F8-4E23-B08C-46D212ACEE1C}">
      <dsp:nvSpPr>
        <dsp:cNvPr id="0" name=""/>
        <dsp:cNvSpPr/>
      </dsp:nvSpPr>
      <dsp:spPr>
        <a:xfrm>
          <a:off x="2886414" y="1278531"/>
          <a:ext cx="1442960" cy="1086826"/>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It offers an easy way to perform augmentations and evaluations</a:t>
          </a:r>
        </a:p>
      </dsp:txBody>
      <dsp:txXfrm>
        <a:off x="2886414" y="1278531"/>
        <a:ext cx="1442960" cy="1086826"/>
      </dsp:txXfrm>
    </dsp:sp>
    <dsp:sp modelId="{5C521C92-1804-4D37-9E41-6145231EC4D4}">
      <dsp:nvSpPr>
        <dsp:cNvPr id="0" name=""/>
        <dsp:cNvSpPr/>
      </dsp:nvSpPr>
      <dsp:spPr>
        <a:xfrm>
          <a:off x="4329375" y="1278531"/>
          <a:ext cx="2356066" cy="1086826"/>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It offers a variety of model sizes, which makes it perfect for implementation on virtual GPU’s that are limited in use time.</a:t>
          </a:r>
        </a:p>
      </dsp:txBody>
      <dsp:txXfrm>
        <a:off x="4329375" y="1278531"/>
        <a:ext cx="2356066" cy="10868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13E69-7C67-4155-B396-54535CA21C8B}">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B9096-D1C7-4813-81E9-387F784F33F7}">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09EC3-9FCF-43B5-9AC4-B8B489EE3EC2}">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90000"/>
            </a:lnSpc>
            <a:spcBef>
              <a:spcPct val="0"/>
            </a:spcBef>
            <a:spcAft>
              <a:spcPct val="35000"/>
            </a:spcAft>
            <a:buNone/>
          </a:pPr>
          <a:r>
            <a:rPr lang="en-GB" sz="1400" kern="1200" dirty="0"/>
            <a:t>During the training process, we first trained the YOLOv8-n model on the dataset created using Florence-2 annotations without any custom augmentations. The initial model achieved a solid performance (particularly in detecting the "pet" class) with mAP50 around 0.774 and mAP50-95 at 0.560 overall.</a:t>
          </a:r>
          <a:endParaRPr lang="en-US" sz="1400" kern="1200" dirty="0"/>
        </a:p>
      </dsp:txBody>
      <dsp:txXfrm>
        <a:off x="1058686" y="1808"/>
        <a:ext cx="9456913" cy="916611"/>
      </dsp:txXfrm>
    </dsp:sp>
    <dsp:sp modelId="{7D789A24-FDC4-42F3-8A81-2335C0A1254C}">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EB20B-9CF9-4466-8F43-15EC838A5B01}">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DFB96-EA3D-4462-8B73-8C472AE698DB}">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90000"/>
            </a:lnSpc>
            <a:spcBef>
              <a:spcPct val="0"/>
            </a:spcBef>
            <a:spcAft>
              <a:spcPct val="35000"/>
            </a:spcAft>
            <a:buNone/>
          </a:pPr>
          <a:r>
            <a:rPr lang="en-GB" sz="1400" kern="1200"/>
            <a:t>We then proceeded to retrain the model with selected augmentations such as flipping, brightness adjustments, shearing, and mixup to improve generalization.</a:t>
          </a:r>
          <a:endParaRPr lang="en-US" sz="1400" kern="1200"/>
        </a:p>
      </dsp:txBody>
      <dsp:txXfrm>
        <a:off x="1058686" y="1147573"/>
        <a:ext cx="9456913" cy="916611"/>
      </dsp:txXfrm>
    </dsp:sp>
    <dsp:sp modelId="{9FC836AF-D8B3-4140-814B-2ECC059FD2D1}">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464BB-E4AC-40DD-BC5B-BCD0C9E5D5E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3318C-460F-46AD-AA88-DB3E7B9DDBE0}">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90000"/>
            </a:lnSpc>
            <a:spcBef>
              <a:spcPct val="0"/>
            </a:spcBef>
            <a:spcAft>
              <a:spcPct val="35000"/>
            </a:spcAft>
            <a:buNone/>
          </a:pPr>
          <a:r>
            <a:rPr lang="en-GB" sz="1400" kern="1200"/>
            <a:t>After augmentation, the model maintained strong performance (mAP50 = 0.778), showing improved robustness and recall for both classes, especially "pet", although mAP50-95 dropped slightly to 0.528. These results suggest that our augmentations introduced more variability and helped the model learn better spatial and visual representations.</a:t>
          </a:r>
          <a:endParaRPr lang="en-US" sz="1400" kern="1200"/>
        </a:p>
      </dsp:txBody>
      <dsp:txXfrm>
        <a:off x="1058686" y="2293338"/>
        <a:ext cx="9456913" cy="916611"/>
      </dsp:txXfrm>
    </dsp:sp>
    <dsp:sp modelId="{9AFF8418-3ACB-4AFA-AEEC-FEC80D8971D4}">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2B8E04-CD07-4126-85AE-7AC1BB304574}">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5FCAD1-4D9A-4A41-8E69-4EB4A100481B}">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90000"/>
            </a:lnSpc>
            <a:spcBef>
              <a:spcPct val="0"/>
            </a:spcBef>
            <a:spcAft>
              <a:spcPct val="35000"/>
            </a:spcAft>
            <a:buNone/>
          </a:pPr>
          <a:r>
            <a:rPr lang="en-GB" sz="1400" kern="1200"/>
            <a:t>Overall, we saw that adding augmentations helped the model become more flexible and better at recognizing people and pets in different situations. However, we also noticed that its performance slightly dropped when it had to make very accurate predictions, which means we need to fine-tune it more if we want better results on stricter accuracy tests.</a:t>
          </a:r>
          <a:endParaRPr lang="en-US" sz="1400" kern="1200"/>
        </a:p>
      </dsp:txBody>
      <dsp:txXfrm>
        <a:off x="1058686" y="3439103"/>
        <a:ext cx="9456913" cy="91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ECA6F-C731-4917-B8D9-FC1C8FD2DCBE}">
      <dsp:nvSpPr>
        <dsp:cNvPr id="0" name=""/>
        <dsp:cNvSpPr/>
      </dsp:nvSpPr>
      <dsp:spPr>
        <a:xfrm>
          <a:off x="0" y="69780"/>
          <a:ext cx="6900512" cy="687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My conclusion:</a:t>
          </a:r>
          <a:endParaRPr lang="en-US" sz="2800" kern="1200"/>
        </a:p>
      </dsp:txBody>
      <dsp:txXfrm>
        <a:off x="33583" y="103363"/>
        <a:ext cx="6833346" cy="620794"/>
      </dsp:txXfrm>
    </dsp:sp>
    <dsp:sp modelId="{7CB1B102-9952-4338-8495-282DD35A0BBC}">
      <dsp:nvSpPr>
        <dsp:cNvPr id="0" name=""/>
        <dsp:cNvSpPr/>
      </dsp:nvSpPr>
      <dsp:spPr>
        <a:xfrm>
          <a:off x="0" y="757740"/>
          <a:ext cx="6900512"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Annotations created without human intervention can be reliable.</a:t>
          </a:r>
          <a:endParaRPr lang="en-US" sz="2200" kern="1200"/>
        </a:p>
      </dsp:txBody>
      <dsp:txXfrm>
        <a:off x="0" y="757740"/>
        <a:ext cx="6900512" cy="695520"/>
      </dsp:txXfrm>
    </dsp:sp>
    <dsp:sp modelId="{BE3D9964-D0D0-4B03-80F5-8053E64B692B}">
      <dsp:nvSpPr>
        <dsp:cNvPr id="0" name=""/>
        <dsp:cNvSpPr/>
      </dsp:nvSpPr>
      <dsp:spPr>
        <a:xfrm>
          <a:off x="0" y="1453260"/>
          <a:ext cx="6900512" cy="6879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What I’ve learned:</a:t>
          </a:r>
          <a:endParaRPr lang="en-US" sz="2800" kern="1200"/>
        </a:p>
      </dsp:txBody>
      <dsp:txXfrm>
        <a:off x="33583" y="1486843"/>
        <a:ext cx="6833346" cy="620794"/>
      </dsp:txXfrm>
    </dsp:sp>
    <dsp:sp modelId="{FBD20370-8A3A-4E08-9DCE-D4190BC82444}">
      <dsp:nvSpPr>
        <dsp:cNvPr id="0" name=""/>
        <dsp:cNvSpPr/>
      </dsp:nvSpPr>
      <dsp:spPr>
        <a:xfrm>
          <a:off x="0" y="2141220"/>
          <a:ext cx="6900512" cy="1622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This project has enhanced my understanding of the tools we've learned in this course and how they can be applied to future endeavours. Particularly, it will be beneficial for my final degree project, which shares several similarities with this assignment.</a:t>
          </a:r>
          <a:endParaRPr lang="en-US" sz="2200" kern="1200"/>
        </a:p>
      </dsp:txBody>
      <dsp:txXfrm>
        <a:off x="0" y="2141220"/>
        <a:ext cx="6900512" cy="1622880"/>
      </dsp:txXfrm>
    </dsp:sp>
    <dsp:sp modelId="{491F6167-AC72-4A32-995B-BA7E8FD7253A}">
      <dsp:nvSpPr>
        <dsp:cNvPr id="0" name=""/>
        <dsp:cNvSpPr/>
      </dsp:nvSpPr>
      <dsp:spPr>
        <a:xfrm>
          <a:off x="0" y="3764100"/>
          <a:ext cx="6900512" cy="6879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What would I have done differently:</a:t>
          </a:r>
          <a:endParaRPr lang="en-US" sz="2800" kern="1200"/>
        </a:p>
      </dsp:txBody>
      <dsp:txXfrm>
        <a:off x="33583" y="3797683"/>
        <a:ext cx="6833346" cy="620794"/>
      </dsp:txXfrm>
    </dsp:sp>
    <dsp:sp modelId="{407B2448-C01E-447F-8CD4-2B1DFBF306C1}">
      <dsp:nvSpPr>
        <dsp:cNvPr id="0" name=""/>
        <dsp:cNvSpPr/>
      </dsp:nvSpPr>
      <dsp:spPr>
        <a:xfrm>
          <a:off x="0" y="4452060"/>
          <a:ext cx="6900512"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I would have likely tried to give this project a practical context by connecting or creating software that relies on these capabilities.</a:t>
          </a:r>
          <a:endParaRPr lang="en-US" sz="2200" kern="1200"/>
        </a:p>
      </dsp:txBody>
      <dsp:txXfrm>
        <a:off x="0" y="4452060"/>
        <a:ext cx="6900512" cy="10143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106CF-FC66-4361-95F6-3CF171FC555F}" type="datetimeFigureOut">
              <a:rPr lang="en-IL" smtClean="0"/>
              <a:t>15/07/2025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E74F-71EE-4404-AE2B-EFAEF24FDF13}" type="slidenum">
              <a:rPr lang="en-IL" smtClean="0"/>
              <a:t>‹#›</a:t>
            </a:fld>
            <a:endParaRPr lang="en-IL"/>
          </a:p>
        </p:txBody>
      </p:sp>
    </p:spTree>
    <p:extLst>
      <p:ext uri="{BB962C8B-B14F-4D97-AF65-F5344CB8AC3E}">
        <p14:creationId xmlns:p14="http://schemas.microsoft.com/office/powerpoint/2010/main" val="344206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56E0E74F-71EE-4404-AE2B-EFAEF24FDF13}" type="slidenum">
              <a:rPr lang="en-IL" smtClean="0"/>
              <a:t>1</a:t>
            </a:fld>
            <a:endParaRPr lang="en-IL"/>
          </a:p>
        </p:txBody>
      </p:sp>
    </p:spTree>
    <p:extLst>
      <p:ext uri="{BB962C8B-B14F-4D97-AF65-F5344CB8AC3E}">
        <p14:creationId xmlns:p14="http://schemas.microsoft.com/office/powerpoint/2010/main" val="109328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CA70-79C2-5E29-942E-A51717A10C8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L"/>
          </a:p>
        </p:txBody>
      </p:sp>
      <p:sp>
        <p:nvSpPr>
          <p:cNvPr id="3" name="Subtitle 2">
            <a:extLst>
              <a:ext uri="{FF2B5EF4-FFF2-40B4-BE49-F238E27FC236}">
                <a16:creationId xmlns:a16="http://schemas.microsoft.com/office/drawing/2014/main" id="{4B4F2806-1435-14AA-F82B-190B9AE84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L"/>
          </a:p>
        </p:txBody>
      </p:sp>
      <p:sp>
        <p:nvSpPr>
          <p:cNvPr id="4" name="Date Placeholder 3">
            <a:extLst>
              <a:ext uri="{FF2B5EF4-FFF2-40B4-BE49-F238E27FC236}">
                <a16:creationId xmlns:a16="http://schemas.microsoft.com/office/drawing/2014/main" id="{9267997C-5C0C-C412-CD0D-124D0A5DD66F}"/>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EC6851DA-F5ED-D5FC-B2B9-B21FC5076AA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4FB0BB7-6A74-1A4A-27F4-857EC5B4A60F}"/>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29842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2E3C-7BDF-66AF-0F05-AC48EDF6400B}"/>
              </a:ext>
            </a:extLst>
          </p:cNvPr>
          <p:cNvSpPr>
            <a:spLocks noGrp="1"/>
          </p:cNvSpPr>
          <p:nvPr>
            <p:ph type="title"/>
          </p:nvPr>
        </p:nvSpPr>
        <p:spPr/>
        <p:txBody>
          <a:bodyPr/>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61685BBA-2898-6F12-7BE7-556F8D14AE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BB158400-707B-CE5E-6082-111B7A86AE86}"/>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AFEA9D5E-32AF-06AD-BBC3-6EBBEACBA1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08A0AEA-E499-F333-C3C4-2FCD3864796B}"/>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80663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97A9E-703B-C10C-6F82-EBAFC74D8AC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3C6AF206-A76E-C7F1-CE07-4331B0B302A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21CB1BB7-7FFA-EA3C-102F-6BBB53081EAB}"/>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C99E2DDD-E3C0-E7E8-38B8-2A3829153AB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E81D893-A670-04FF-A74E-0A0C2F585BD9}"/>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90498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FBFD-C72B-455B-FE29-204AD270EA4D}"/>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AAF2D00D-57BB-F6DA-C49A-3CAF3644CC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D8C9FD25-43A2-C033-A897-9CBD947429FD}"/>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73CE4D9A-5A92-C858-0564-0EA0EC307A7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6864BA3-260E-B9AC-9156-DB30D0CD88A9}"/>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226803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7BE8A-8867-CA24-0336-83F0A337139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L"/>
          </a:p>
        </p:txBody>
      </p:sp>
      <p:sp>
        <p:nvSpPr>
          <p:cNvPr id="3" name="Text Placeholder 2">
            <a:extLst>
              <a:ext uri="{FF2B5EF4-FFF2-40B4-BE49-F238E27FC236}">
                <a16:creationId xmlns:a16="http://schemas.microsoft.com/office/drawing/2014/main" id="{A8C5373F-2B23-3156-AB25-83258DE598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B763C24-B065-A9D2-6442-5E4E71CC92EB}"/>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03ACD64A-2773-8568-2A11-4AB7DAD367D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C87E456-F69C-0212-D31E-5BF1EC3C320E}"/>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347332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E60C-3BF4-2846-1A86-19F665506107}"/>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F08E74C7-6142-D253-E085-30AD025E904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Content Placeholder 3">
            <a:extLst>
              <a:ext uri="{FF2B5EF4-FFF2-40B4-BE49-F238E27FC236}">
                <a16:creationId xmlns:a16="http://schemas.microsoft.com/office/drawing/2014/main" id="{3DE54861-6E95-60C8-815B-AFF5ACCBBC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Date Placeholder 4">
            <a:extLst>
              <a:ext uri="{FF2B5EF4-FFF2-40B4-BE49-F238E27FC236}">
                <a16:creationId xmlns:a16="http://schemas.microsoft.com/office/drawing/2014/main" id="{872C358A-6517-099D-465C-6874619A7E9A}"/>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6" name="Footer Placeholder 5">
            <a:extLst>
              <a:ext uri="{FF2B5EF4-FFF2-40B4-BE49-F238E27FC236}">
                <a16:creationId xmlns:a16="http://schemas.microsoft.com/office/drawing/2014/main" id="{FB797849-FC19-BF69-C41C-3DDDE473A1E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555B16D-A0C8-6A35-4598-CA2DAB63C27A}"/>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69597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F257-F0E5-9A42-33B6-FC7A1294BA10}"/>
              </a:ext>
            </a:extLst>
          </p:cNvPr>
          <p:cNvSpPr>
            <a:spLocks noGrp="1"/>
          </p:cNvSpPr>
          <p:nvPr>
            <p:ph type="title"/>
          </p:nvPr>
        </p:nvSpPr>
        <p:spPr>
          <a:xfrm>
            <a:off x="839788" y="365125"/>
            <a:ext cx="10515600" cy="1325563"/>
          </a:xfrm>
        </p:spPr>
        <p:txBody>
          <a:bodyPr/>
          <a:lstStyle/>
          <a:p>
            <a:r>
              <a:rPr lang="en-GB"/>
              <a:t>Click to edit Master title style</a:t>
            </a:r>
            <a:endParaRPr lang="en-IL"/>
          </a:p>
        </p:txBody>
      </p:sp>
      <p:sp>
        <p:nvSpPr>
          <p:cNvPr id="3" name="Text Placeholder 2">
            <a:extLst>
              <a:ext uri="{FF2B5EF4-FFF2-40B4-BE49-F238E27FC236}">
                <a16:creationId xmlns:a16="http://schemas.microsoft.com/office/drawing/2014/main" id="{A766BF97-C1C2-B9DC-CF2C-49E98D613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EAD62D4-02AE-F2FE-3261-490BAE8CC1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Text Placeholder 4">
            <a:extLst>
              <a:ext uri="{FF2B5EF4-FFF2-40B4-BE49-F238E27FC236}">
                <a16:creationId xmlns:a16="http://schemas.microsoft.com/office/drawing/2014/main" id="{4A40E5B7-2A5F-87DE-DA4B-1548D7C7A8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0DD2A2-433E-AE04-5483-28886CA740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7" name="Date Placeholder 6">
            <a:extLst>
              <a:ext uri="{FF2B5EF4-FFF2-40B4-BE49-F238E27FC236}">
                <a16:creationId xmlns:a16="http://schemas.microsoft.com/office/drawing/2014/main" id="{8518F508-C6C9-8619-A130-F211F8E5BF61}"/>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8" name="Footer Placeholder 7">
            <a:extLst>
              <a:ext uri="{FF2B5EF4-FFF2-40B4-BE49-F238E27FC236}">
                <a16:creationId xmlns:a16="http://schemas.microsoft.com/office/drawing/2014/main" id="{E8C87921-476B-C898-2279-1BFB6139B95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E02899EC-29D4-A8CB-4E71-5718AFCA2682}"/>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172873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D06B-1D7B-FC1E-60F3-0B19BAE6D5CC}"/>
              </a:ext>
            </a:extLst>
          </p:cNvPr>
          <p:cNvSpPr>
            <a:spLocks noGrp="1"/>
          </p:cNvSpPr>
          <p:nvPr>
            <p:ph type="title"/>
          </p:nvPr>
        </p:nvSpPr>
        <p:spPr/>
        <p:txBody>
          <a:bodyPr/>
          <a:lstStyle/>
          <a:p>
            <a:r>
              <a:rPr lang="en-GB"/>
              <a:t>Click to edit Master title style</a:t>
            </a:r>
            <a:endParaRPr lang="en-IL"/>
          </a:p>
        </p:txBody>
      </p:sp>
      <p:sp>
        <p:nvSpPr>
          <p:cNvPr id="3" name="Date Placeholder 2">
            <a:extLst>
              <a:ext uri="{FF2B5EF4-FFF2-40B4-BE49-F238E27FC236}">
                <a16:creationId xmlns:a16="http://schemas.microsoft.com/office/drawing/2014/main" id="{5E7C7A25-2502-38AE-17CF-768D43B40B7B}"/>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4" name="Footer Placeholder 3">
            <a:extLst>
              <a:ext uri="{FF2B5EF4-FFF2-40B4-BE49-F238E27FC236}">
                <a16:creationId xmlns:a16="http://schemas.microsoft.com/office/drawing/2014/main" id="{45754502-1458-A0CB-E8DC-BB6FD52F306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6C90601D-E05F-E5E8-63C9-02DCCAA5AB48}"/>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197720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3BD017-6C7E-9800-6366-2F81CCEA5F22}"/>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3" name="Footer Placeholder 2">
            <a:extLst>
              <a:ext uri="{FF2B5EF4-FFF2-40B4-BE49-F238E27FC236}">
                <a16:creationId xmlns:a16="http://schemas.microsoft.com/office/drawing/2014/main" id="{31C449E3-A6CD-2C68-A977-6C700134DBDB}"/>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0D303D17-1314-2505-9DE8-73337DC6D722}"/>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147257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BCA7-B71B-7792-5649-AC9B83BCE0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Content Placeholder 2">
            <a:extLst>
              <a:ext uri="{FF2B5EF4-FFF2-40B4-BE49-F238E27FC236}">
                <a16:creationId xmlns:a16="http://schemas.microsoft.com/office/drawing/2014/main" id="{A7B2F7E1-2F88-721C-779C-F8AC3F5A1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Text Placeholder 3">
            <a:extLst>
              <a:ext uri="{FF2B5EF4-FFF2-40B4-BE49-F238E27FC236}">
                <a16:creationId xmlns:a16="http://schemas.microsoft.com/office/drawing/2014/main" id="{35E2C119-7C33-D7B2-6E5F-E8C01105C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FF088C-5940-2E26-2546-654930232E2B}"/>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6" name="Footer Placeholder 5">
            <a:extLst>
              <a:ext uri="{FF2B5EF4-FFF2-40B4-BE49-F238E27FC236}">
                <a16:creationId xmlns:a16="http://schemas.microsoft.com/office/drawing/2014/main" id="{64A55214-D56F-FDB6-D023-02024CBC56C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0EC59DF-F3E6-E043-F02C-46FFA09C738C}"/>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2588143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2260-472F-F7B5-AB2E-759857BF57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Picture Placeholder 2">
            <a:extLst>
              <a:ext uri="{FF2B5EF4-FFF2-40B4-BE49-F238E27FC236}">
                <a16:creationId xmlns:a16="http://schemas.microsoft.com/office/drawing/2014/main" id="{36B96A4C-962B-BC0D-A09A-9895CD45B2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5A30C3ED-E803-CA5D-C164-70FFF99C0C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BD1DD5E-7360-49AC-244B-5C1CEB79615F}"/>
              </a:ext>
            </a:extLst>
          </p:cNvPr>
          <p:cNvSpPr>
            <a:spLocks noGrp="1"/>
          </p:cNvSpPr>
          <p:nvPr>
            <p:ph type="dt" sz="half" idx="10"/>
          </p:nvPr>
        </p:nvSpPr>
        <p:spPr/>
        <p:txBody>
          <a:bodyPr/>
          <a:lstStyle/>
          <a:p>
            <a:fld id="{FE9EE274-57A4-4AF1-8ABD-49EBC4E30401}" type="datetimeFigureOut">
              <a:rPr lang="en-IL" smtClean="0"/>
              <a:t>15/07/2025</a:t>
            </a:fld>
            <a:endParaRPr lang="en-IL"/>
          </a:p>
        </p:txBody>
      </p:sp>
      <p:sp>
        <p:nvSpPr>
          <p:cNvPr id="6" name="Footer Placeholder 5">
            <a:extLst>
              <a:ext uri="{FF2B5EF4-FFF2-40B4-BE49-F238E27FC236}">
                <a16:creationId xmlns:a16="http://schemas.microsoft.com/office/drawing/2014/main" id="{4C2F262F-E2B6-3A4D-138F-9F150B2437C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D699CA8-DECF-1928-E601-447F1EC7DC72}"/>
              </a:ext>
            </a:extLst>
          </p:cNvPr>
          <p:cNvSpPr>
            <a:spLocks noGrp="1"/>
          </p:cNvSpPr>
          <p:nvPr>
            <p:ph type="sldNum" sz="quarter" idx="12"/>
          </p:nvPr>
        </p:nvSpPr>
        <p:spPr/>
        <p:txBody>
          <a:bodyPr/>
          <a:lstStyle/>
          <a:p>
            <a:fld id="{15F5D060-06E2-4FAE-B305-903392128410}" type="slidenum">
              <a:rPr lang="en-IL" smtClean="0"/>
              <a:t>‹#›</a:t>
            </a:fld>
            <a:endParaRPr lang="en-IL"/>
          </a:p>
        </p:txBody>
      </p:sp>
    </p:spTree>
    <p:extLst>
      <p:ext uri="{BB962C8B-B14F-4D97-AF65-F5344CB8AC3E}">
        <p14:creationId xmlns:p14="http://schemas.microsoft.com/office/powerpoint/2010/main" val="416520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67B7A-CFFF-464B-BE35-0610F3033E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L"/>
          </a:p>
        </p:txBody>
      </p:sp>
      <p:sp>
        <p:nvSpPr>
          <p:cNvPr id="3" name="Text Placeholder 2">
            <a:extLst>
              <a:ext uri="{FF2B5EF4-FFF2-40B4-BE49-F238E27FC236}">
                <a16:creationId xmlns:a16="http://schemas.microsoft.com/office/drawing/2014/main" id="{F81E46EE-C989-C731-FCCB-20E4B1719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C5811118-48CB-7E30-65CA-3C6ECA2348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9EE274-57A4-4AF1-8ABD-49EBC4E30401}" type="datetimeFigureOut">
              <a:rPr lang="en-IL" smtClean="0"/>
              <a:t>15/07/2025</a:t>
            </a:fld>
            <a:endParaRPr lang="en-IL"/>
          </a:p>
        </p:txBody>
      </p:sp>
      <p:sp>
        <p:nvSpPr>
          <p:cNvPr id="5" name="Footer Placeholder 4">
            <a:extLst>
              <a:ext uri="{FF2B5EF4-FFF2-40B4-BE49-F238E27FC236}">
                <a16:creationId xmlns:a16="http://schemas.microsoft.com/office/drawing/2014/main" id="{41FB556C-2426-C4E3-0CCA-F1F19EAD2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22BE55CC-0DA5-1492-9E3D-029FA7670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F5D060-06E2-4FAE-B305-903392128410}" type="slidenum">
              <a:rPr lang="en-IL" smtClean="0"/>
              <a:t>‹#›</a:t>
            </a:fld>
            <a:endParaRPr lang="en-IL"/>
          </a:p>
        </p:txBody>
      </p:sp>
    </p:spTree>
    <p:extLst>
      <p:ext uri="{BB962C8B-B14F-4D97-AF65-F5344CB8AC3E}">
        <p14:creationId xmlns:p14="http://schemas.microsoft.com/office/powerpoint/2010/main" val="2676295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People Discussing">
            <a:extLst>
              <a:ext uri="{FF2B5EF4-FFF2-40B4-BE49-F238E27FC236}">
                <a16:creationId xmlns:a16="http://schemas.microsoft.com/office/drawing/2014/main" id="{8A4CCE45-A6F3-6565-D8B2-27A90BF67D4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a:fillRect/>
          </a:stretch>
        </p:blipFill>
        <p:spPr>
          <a:xfrm>
            <a:off x="-3047" y="10"/>
            <a:ext cx="12191999" cy="6857990"/>
          </a:xfrm>
          <a:prstGeom prst="rect">
            <a:avLst/>
          </a:prstGeom>
        </p:spPr>
      </p:pic>
      <p:sp>
        <p:nvSpPr>
          <p:cNvPr id="7" name="Rectangle 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CC599-2B3C-205E-4DC9-BBF0BE8B650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Final Intro To CV Course Project</a:t>
            </a:r>
            <a:endParaRPr lang="en-IL" sz="5200">
              <a:solidFill>
                <a:srgbClr val="FFFFFF"/>
              </a:solidFill>
            </a:endParaRPr>
          </a:p>
        </p:txBody>
      </p:sp>
    </p:spTree>
    <p:extLst>
      <p:ext uri="{BB962C8B-B14F-4D97-AF65-F5344CB8AC3E}">
        <p14:creationId xmlns:p14="http://schemas.microsoft.com/office/powerpoint/2010/main" val="330471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1">
            <a:extLst>
              <a:ext uri="{FF2B5EF4-FFF2-40B4-BE49-F238E27FC236}">
                <a16:creationId xmlns:a16="http://schemas.microsoft.com/office/drawing/2014/main" id="{BE9E80E1-EC7E-C8F5-C6A5-4B365BB6C4E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Exemplary inference image and mAP50 of Models </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57C9FB-29C0-177B-73F2-CEC6DE6D9F2D}"/>
              </a:ext>
            </a:extLst>
          </p:cNvPr>
          <p:cNvPicPr>
            <a:picLocks noChangeAspect="1"/>
          </p:cNvPicPr>
          <p:nvPr/>
        </p:nvPicPr>
        <p:blipFill>
          <a:blip r:embed="rId2"/>
          <a:srcRect l="6586" t="20396" r="6269" b="56744"/>
          <a:stretch>
            <a:fillRect/>
          </a:stretch>
        </p:blipFill>
        <p:spPr>
          <a:xfrm>
            <a:off x="319265" y="1977288"/>
            <a:ext cx="11548872" cy="1704108"/>
          </a:xfrm>
          <a:prstGeom prst="rect">
            <a:avLst/>
          </a:prstGeom>
        </p:spPr>
      </p:pic>
      <p:sp>
        <p:nvSpPr>
          <p:cNvPr id="11" name="תיבת טקסט 5">
            <a:extLst>
              <a:ext uri="{FF2B5EF4-FFF2-40B4-BE49-F238E27FC236}">
                <a16:creationId xmlns:a16="http://schemas.microsoft.com/office/drawing/2014/main" id="{F68B9ADB-88ED-2830-6D93-9E3A891001F9}"/>
              </a:ext>
            </a:extLst>
          </p:cNvPr>
          <p:cNvSpPr txBox="1"/>
          <p:nvPr/>
        </p:nvSpPr>
        <p:spPr>
          <a:xfrm>
            <a:off x="533299" y="3644258"/>
            <a:ext cx="2963119" cy="646331"/>
          </a:xfrm>
          <a:prstGeom prst="rect">
            <a:avLst/>
          </a:prstGeom>
          <a:noFill/>
        </p:spPr>
        <p:txBody>
          <a:bodyPr wrap="square" rtlCol="0">
            <a:spAutoFit/>
          </a:bodyPr>
          <a:lstStyle/>
          <a:p>
            <a:r>
              <a:rPr lang="en-US" dirty="0"/>
              <a:t>Model trained without augmentations:</a:t>
            </a:r>
          </a:p>
        </p:txBody>
      </p:sp>
      <p:sp>
        <p:nvSpPr>
          <p:cNvPr id="14" name="תיבת טקסט 6">
            <a:extLst>
              <a:ext uri="{FF2B5EF4-FFF2-40B4-BE49-F238E27FC236}">
                <a16:creationId xmlns:a16="http://schemas.microsoft.com/office/drawing/2014/main" id="{2B8725D4-947E-9717-DD60-506137F1CEBA}"/>
              </a:ext>
            </a:extLst>
          </p:cNvPr>
          <p:cNvSpPr txBox="1"/>
          <p:nvPr/>
        </p:nvSpPr>
        <p:spPr>
          <a:xfrm>
            <a:off x="4456596" y="3643536"/>
            <a:ext cx="2697856" cy="646331"/>
          </a:xfrm>
          <a:prstGeom prst="rect">
            <a:avLst/>
          </a:prstGeom>
          <a:noFill/>
        </p:spPr>
        <p:txBody>
          <a:bodyPr wrap="square" rtlCol="0">
            <a:spAutoFit/>
          </a:bodyPr>
          <a:lstStyle/>
          <a:p>
            <a:r>
              <a:rPr lang="en-US" dirty="0"/>
              <a:t>Model trained with augmentations:</a:t>
            </a:r>
          </a:p>
        </p:txBody>
      </p:sp>
      <p:sp>
        <p:nvSpPr>
          <p:cNvPr id="16" name="תיבת טקסט 7">
            <a:extLst>
              <a:ext uri="{FF2B5EF4-FFF2-40B4-BE49-F238E27FC236}">
                <a16:creationId xmlns:a16="http://schemas.microsoft.com/office/drawing/2014/main" id="{83671C97-3E3E-A4F8-18F4-DDF74ED22FF3}"/>
              </a:ext>
            </a:extLst>
          </p:cNvPr>
          <p:cNvSpPr txBox="1"/>
          <p:nvPr/>
        </p:nvSpPr>
        <p:spPr>
          <a:xfrm>
            <a:off x="8484243" y="3644258"/>
            <a:ext cx="2963119" cy="923330"/>
          </a:xfrm>
          <a:prstGeom prst="rect">
            <a:avLst/>
          </a:prstGeom>
          <a:noFill/>
        </p:spPr>
        <p:txBody>
          <a:bodyPr wrap="square" rtlCol="0">
            <a:spAutoFit/>
          </a:bodyPr>
          <a:lstStyle/>
          <a:p>
            <a:r>
              <a:rPr lang="en-US" dirty="0"/>
              <a:t>Model trained with more parameters (YOLOv8-small):</a:t>
            </a:r>
          </a:p>
        </p:txBody>
      </p:sp>
      <p:pic>
        <p:nvPicPr>
          <p:cNvPr id="2050" name="Picture 2">
            <a:extLst>
              <a:ext uri="{FF2B5EF4-FFF2-40B4-BE49-F238E27FC236}">
                <a16:creationId xmlns:a16="http://schemas.microsoft.com/office/drawing/2014/main" id="{69961CB8-7CF3-C440-958E-8B569423D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74" y="4310274"/>
            <a:ext cx="3568567" cy="23766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409DDF-22C9-04FF-C6E4-1749248E2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175" y="4289867"/>
            <a:ext cx="3568568" cy="23766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4319802-D67F-ABA6-B249-21D211D0B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164" y="4289866"/>
            <a:ext cx="3568566" cy="237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18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637528-A037-0606-354C-BE84209D02EC}"/>
              </a:ext>
            </a:extLst>
          </p:cNvPr>
          <p:cNvSpPr>
            <a:spLocks noGrp="1"/>
          </p:cNvSpPr>
          <p:nvPr>
            <p:ph type="title"/>
          </p:nvPr>
        </p:nvSpPr>
        <p:spPr>
          <a:xfrm>
            <a:off x="1171074" y="1396686"/>
            <a:ext cx="3240506" cy="4064628"/>
          </a:xfrm>
        </p:spPr>
        <p:txBody>
          <a:bodyPr>
            <a:normAutofit/>
          </a:bodyPr>
          <a:lstStyle/>
          <a:p>
            <a:r>
              <a:rPr lang="en-US">
                <a:solidFill>
                  <a:srgbClr val="FFFFFF"/>
                </a:solidFill>
              </a:rPr>
              <a:t>Future Work</a:t>
            </a:r>
            <a:endParaRPr lang="en-IL">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2993CC7-A0D0-38C2-DA38-4AA653EDCC36}"/>
              </a:ext>
            </a:extLst>
          </p:cNvPr>
          <p:cNvSpPr>
            <a:spLocks noGrp="1"/>
          </p:cNvSpPr>
          <p:nvPr>
            <p:ph idx="1"/>
          </p:nvPr>
        </p:nvSpPr>
        <p:spPr>
          <a:xfrm>
            <a:off x="5370153" y="1526033"/>
            <a:ext cx="5536397" cy="3935281"/>
          </a:xfrm>
        </p:spPr>
        <p:txBody>
          <a:bodyPr>
            <a:normAutofit/>
          </a:bodyPr>
          <a:lstStyle/>
          <a:p>
            <a:pPr marL="0" indent="0">
              <a:buNone/>
            </a:pPr>
            <a:r>
              <a:rPr lang="en-GB" dirty="0"/>
              <a:t>If we had more time, I would have tested a larger YOLOv8 model, such as the medium or large versions. Additionally, I would have attempted to implement ensemble methods to enhance the accuracy of the labels and to better understand their impact on the outcome.</a:t>
            </a:r>
          </a:p>
        </p:txBody>
      </p:sp>
    </p:spTree>
    <p:extLst>
      <p:ext uri="{BB962C8B-B14F-4D97-AF65-F5344CB8AC3E}">
        <p14:creationId xmlns:p14="http://schemas.microsoft.com/office/powerpoint/2010/main" val="135747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58D6C-FEE8-0402-32DB-59D4CA2B7D03}"/>
              </a:ext>
            </a:extLst>
          </p:cNvPr>
          <p:cNvSpPr>
            <a:spLocks noGrp="1"/>
          </p:cNvSpPr>
          <p:nvPr>
            <p:ph type="title"/>
          </p:nvPr>
        </p:nvSpPr>
        <p:spPr>
          <a:xfrm>
            <a:off x="635000" y="640823"/>
            <a:ext cx="3418659" cy="5583148"/>
          </a:xfrm>
        </p:spPr>
        <p:txBody>
          <a:bodyPr anchor="ctr">
            <a:normAutofit/>
          </a:bodyPr>
          <a:lstStyle/>
          <a:p>
            <a:r>
              <a:rPr lang="en-US" sz="5400"/>
              <a:t>Reflection</a:t>
            </a:r>
            <a:endParaRPr lang="en-IL" sz="5400"/>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0269809C-66C2-C1D7-23DE-5FA3113A0260}"/>
              </a:ext>
            </a:extLst>
          </p:cNvPr>
          <p:cNvGraphicFramePr>
            <a:graphicFrameLocks noGrp="1"/>
          </p:cNvGraphicFramePr>
          <p:nvPr>
            <p:ph idx="1"/>
            <p:extLst>
              <p:ext uri="{D42A27DB-BD31-4B8C-83A1-F6EECF244321}">
                <p14:modId xmlns:p14="http://schemas.microsoft.com/office/powerpoint/2010/main" val="246060764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69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0FBD-657C-E56A-15E3-1CF797D7AABE}"/>
              </a:ext>
            </a:extLst>
          </p:cNvPr>
          <p:cNvSpPr>
            <a:spLocks noGrp="1"/>
          </p:cNvSpPr>
          <p:nvPr>
            <p:ph type="title"/>
          </p:nvPr>
        </p:nvSpPr>
        <p:spPr>
          <a:xfrm>
            <a:off x="640080" y="325369"/>
            <a:ext cx="4368602" cy="1956841"/>
          </a:xfrm>
        </p:spPr>
        <p:txBody>
          <a:bodyPr anchor="b">
            <a:normAutofit/>
          </a:bodyPr>
          <a:lstStyle/>
          <a:p>
            <a:r>
              <a:rPr lang="en-US" sz="5400"/>
              <a:t>The Problem</a:t>
            </a:r>
            <a:endParaRPr lang="en-IL" sz="5400"/>
          </a:p>
        </p:txBody>
      </p:sp>
      <p:sp>
        <p:nvSpPr>
          <p:cNvPr id="1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A97DFD-6001-5E39-0C39-ADFB8CB1B351}"/>
              </a:ext>
            </a:extLst>
          </p:cNvPr>
          <p:cNvSpPr>
            <a:spLocks noGrp="1"/>
          </p:cNvSpPr>
          <p:nvPr>
            <p:ph idx="1"/>
          </p:nvPr>
        </p:nvSpPr>
        <p:spPr>
          <a:xfrm>
            <a:off x="640080" y="2872899"/>
            <a:ext cx="4243589" cy="3320668"/>
          </a:xfrm>
        </p:spPr>
        <p:txBody>
          <a:bodyPr>
            <a:normAutofit/>
          </a:bodyPr>
          <a:lstStyle/>
          <a:p>
            <a:r>
              <a:rPr lang="en-GB" sz="2000">
                <a:latin typeface="Arial" panose="020B0604020202020204" pitchFamily="34" charset="0"/>
                <a:cs typeface="Arial" panose="020B0604020202020204" pitchFamily="34" charset="0"/>
              </a:rPr>
              <a:t>Using the Florence-2 model to develop a labeled training dataset for an object detection project from a larger-scale dataset, without the need for human annotations.</a:t>
            </a:r>
          </a:p>
          <a:p>
            <a:r>
              <a:rPr lang="en-GB" sz="2000">
                <a:latin typeface="Arial" panose="020B0604020202020204" pitchFamily="34" charset="0"/>
                <a:cs typeface="Arial" panose="020B0604020202020204" pitchFamily="34" charset="0"/>
              </a:rPr>
              <a:t> Fine-tuning a pre-trained OD model to detect specific objects that were classified in the dataset creation part of the project.</a:t>
            </a:r>
            <a:endParaRPr lang="en-US" sz="20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F920EF2-381B-41B4-907A-CFD1DEBB28FA}"/>
              </a:ext>
            </a:extLst>
          </p:cNvPr>
          <p:cNvPicPr>
            <a:picLocks noChangeAspect="1"/>
          </p:cNvPicPr>
          <p:nvPr/>
        </p:nvPicPr>
        <p:blipFill>
          <a:blip r:embed="rId2"/>
          <a:srcRect r="43580"/>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90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DB995-2BA2-443C-5ED7-D3204ABB67A8}"/>
              </a:ext>
            </a:extLst>
          </p:cNvPr>
          <p:cNvSpPr>
            <a:spLocks noGrp="1"/>
          </p:cNvSpPr>
          <p:nvPr>
            <p:ph type="title"/>
          </p:nvPr>
        </p:nvSpPr>
        <p:spPr>
          <a:xfrm>
            <a:off x="841248" y="548640"/>
            <a:ext cx="3600860" cy="5431536"/>
          </a:xfrm>
        </p:spPr>
        <p:txBody>
          <a:bodyPr>
            <a:normAutofit/>
          </a:bodyPr>
          <a:lstStyle/>
          <a:p>
            <a:r>
              <a:rPr lang="en-US" sz="5400"/>
              <a:t>Dataset Creation – Decisions About df</a:t>
            </a:r>
            <a:endParaRPr lang="en-IL" sz="5400"/>
          </a:p>
        </p:txBody>
      </p:sp>
      <p:sp>
        <p:nvSpPr>
          <p:cNvPr id="5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8FB804-58E6-848E-D8E2-A9863A714A67}"/>
              </a:ext>
            </a:extLst>
          </p:cNvPr>
          <p:cNvSpPr>
            <a:spLocks noGrp="1"/>
          </p:cNvSpPr>
          <p:nvPr>
            <p:ph idx="1"/>
          </p:nvPr>
        </p:nvSpPr>
        <p:spPr>
          <a:xfrm>
            <a:off x="5126418" y="552091"/>
            <a:ext cx="6224335" cy="5431536"/>
          </a:xfrm>
        </p:spPr>
        <p:txBody>
          <a:bodyPr anchor="ctr">
            <a:normAutofit/>
          </a:bodyPr>
          <a:lstStyle/>
          <a:p>
            <a:pPr marL="0" indent="0" algn="just">
              <a:buNone/>
            </a:pPr>
            <a:r>
              <a:rPr lang="en-GB" sz="2200" dirty="0"/>
              <a:t>I decided to filter out images that were below a certain minimum resolution. The goal was to ensure that all training images had enough visual detail to support accurate object detection. Low-resolution images were seen as problematic because they often lack the clarity needed for reliable bounding box predictions, potentially harming the model’s learning process.</a:t>
            </a:r>
          </a:p>
        </p:txBody>
      </p:sp>
    </p:spTree>
    <p:extLst>
      <p:ext uri="{BB962C8B-B14F-4D97-AF65-F5344CB8AC3E}">
        <p14:creationId xmlns:p14="http://schemas.microsoft.com/office/powerpoint/2010/main" val="206330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065E8-AED3-65DC-A4EF-2A06CE9DF4C3}"/>
              </a:ext>
            </a:extLst>
          </p:cNvPr>
          <p:cNvSpPr>
            <a:spLocks noGrp="1"/>
          </p:cNvSpPr>
          <p:nvPr>
            <p:ph type="title"/>
          </p:nvPr>
        </p:nvSpPr>
        <p:spPr>
          <a:xfrm>
            <a:off x="841248" y="548640"/>
            <a:ext cx="3600860" cy="5431536"/>
          </a:xfrm>
        </p:spPr>
        <p:txBody>
          <a:bodyPr>
            <a:normAutofit/>
          </a:bodyPr>
          <a:lstStyle/>
          <a:p>
            <a:r>
              <a:rPr lang="en-US" sz="5400" dirty="0"/>
              <a:t>Dataset Creation – Challenges I’ve Faced</a:t>
            </a:r>
            <a:endParaRPr lang="en-IL" sz="5400" dirty="0"/>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1B9033-1CA8-AC77-A7B1-CAA28E03E23B}"/>
              </a:ext>
            </a:extLst>
          </p:cNvPr>
          <p:cNvSpPr>
            <a:spLocks noGrp="1"/>
          </p:cNvSpPr>
          <p:nvPr>
            <p:ph idx="1"/>
          </p:nvPr>
        </p:nvSpPr>
        <p:spPr>
          <a:xfrm>
            <a:off x="5126418" y="552091"/>
            <a:ext cx="6224335" cy="5431536"/>
          </a:xfrm>
        </p:spPr>
        <p:txBody>
          <a:bodyPr anchor="ctr">
            <a:normAutofit/>
          </a:bodyPr>
          <a:lstStyle/>
          <a:p>
            <a:pPr marL="0" indent="0" algn="just">
              <a:buNone/>
            </a:pPr>
            <a:r>
              <a:rPr lang="en-US" sz="2200" dirty="0"/>
              <a:t>The inference notebook that you have provided us in the assignment description was lacking some important installations that were crucial for creating a Florence-2 model.</a:t>
            </a:r>
            <a:br>
              <a:rPr lang="en-US" sz="2200" dirty="0"/>
            </a:br>
            <a:r>
              <a:rPr lang="en-US" sz="2200" dirty="0"/>
              <a:t>This made me need to research a solution, costing me valuable time as a result and making this assignment unnecessarily more complex. </a:t>
            </a:r>
            <a:endParaRPr lang="en-IL" sz="2200" dirty="0"/>
          </a:p>
        </p:txBody>
      </p:sp>
    </p:spTree>
    <p:extLst>
      <p:ext uri="{BB962C8B-B14F-4D97-AF65-F5344CB8AC3E}">
        <p14:creationId xmlns:p14="http://schemas.microsoft.com/office/powerpoint/2010/main" val="2372315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4467D-6102-A1CB-8560-37CF80FC89DC}"/>
              </a:ext>
            </a:extLst>
          </p:cNvPr>
          <p:cNvSpPr>
            <a:spLocks noGrp="1"/>
          </p:cNvSpPr>
          <p:nvPr>
            <p:ph type="title"/>
          </p:nvPr>
        </p:nvSpPr>
        <p:spPr>
          <a:xfrm>
            <a:off x="841248" y="548640"/>
            <a:ext cx="3600860" cy="5431536"/>
          </a:xfrm>
        </p:spPr>
        <p:txBody>
          <a:bodyPr>
            <a:normAutofit/>
          </a:bodyPr>
          <a:lstStyle/>
          <a:p>
            <a:r>
              <a:rPr lang="en-US" sz="5400"/>
              <a:t>Dataset Creation – TTA</a:t>
            </a:r>
            <a:endParaRPr lang="en-IL" sz="540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419E0B-4252-C5DF-5E5C-F24C72836A43}"/>
              </a:ext>
            </a:extLst>
          </p:cNvPr>
          <p:cNvSpPr>
            <a:spLocks noGrp="1"/>
          </p:cNvSpPr>
          <p:nvPr>
            <p:ph idx="1"/>
          </p:nvPr>
        </p:nvSpPr>
        <p:spPr>
          <a:xfrm>
            <a:off x="5126418" y="552091"/>
            <a:ext cx="6224335" cy="5431536"/>
          </a:xfrm>
        </p:spPr>
        <p:txBody>
          <a:bodyPr anchor="ctr">
            <a:normAutofit/>
          </a:bodyPr>
          <a:lstStyle/>
          <a:p>
            <a:pPr marL="0" indent="0">
              <a:buNone/>
            </a:pPr>
            <a:r>
              <a:rPr lang="en-GB" sz="1900"/>
              <a:t>Annotation Verification via TTA:</a:t>
            </a:r>
          </a:p>
          <a:p>
            <a:pPr marL="514350" indent="-514350">
              <a:buFont typeface="+mj-lt"/>
              <a:buAutoNum type="arabicPeriod"/>
            </a:pPr>
            <a:r>
              <a:rPr lang="en-GB" sz="1900"/>
              <a:t>Run Florence-2 on an image → get annotations (e.g., bounding boxes for “person”).</a:t>
            </a:r>
          </a:p>
          <a:p>
            <a:pPr marL="514350" indent="-514350">
              <a:buFont typeface="+mj-lt"/>
              <a:buAutoNum type="arabicPeriod"/>
            </a:pPr>
            <a:r>
              <a:rPr lang="en-GB" sz="1900"/>
              <a:t>TTA Runs:</a:t>
            </a:r>
          </a:p>
          <a:p>
            <a:pPr marL="971550" lvl="1" indent="-514350">
              <a:buFont typeface="+mj-lt"/>
              <a:buAutoNum type="arabicPeriod"/>
            </a:pPr>
            <a:r>
              <a:rPr lang="en-GB" sz="1900"/>
              <a:t>Apply augmentations like horizontal flip, slight rotation, or scaling.</a:t>
            </a:r>
          </a:p>
          <a:p>
            <a:pPr marL="971550" lvl="1" indent="-514350">
              <a:buFont typeface="+mj-lt"/>
              <a:buAutoNum type="arabicPeriod"/>
            </a:pPr>
            <a:r>
              <a:rPr lang="en-GB" sz="1900"/>
              <a:t>Run Florence-2 again on the augmented image.</a:t>
            </a:r>
          </a:p>
          <a:p>
            <a:pPr marL="514350" indent="-514350">
              <a:buFont typeface="+mj-lt"/>
              <a:buAutoNum type="arabicPeriod"/>
            </a:pPr>
            <a:r>
              <a:rPr lang="en-GB" sz="1900"/>
              <a:t>Reverse the augmentation transformations (e.g., flip boxes back).</a:t>
            </a:r>
          </a:p>
          <a:p>
            <a:pPr marL="514350" indent="-514350">
              <a:buFont typeface="+mj-lt"/>
              <a:buAutoNum type="arabicPeriod"/>
            </a:pPr>
            <a:r>
              <a:rPr lang="en-GB" sz="1900"/>
              <a:t>Compare Predictions:</a:t>
            </a:r>
          </a:p>
          <a:p>
            <a:pPr marL="971550" lvl="1" indent="-514350">
              <a:buFont typeface="+mj-lt"/>
              <a:buAutoNum type="arabicPeriod"/>
            </a:pPr>
            <a:r>
              <a:rPr lang="en-GB" sz="1900"/>
              <a:t>Use IoU (Intersection over Union) or object class matching.</a:t>
            </a:r>
          </a:p>
          <a:p>
            <a:pPr marL="971550" lvl="1" indent="-514350">
              <a:buFont typeface="+mj-lt"/>
              <a:buAutoNum type="arabicPeriod"/>
            </a:pPr>
            <a:r>
              <a:rPr lang="en-GB" sz="1900"/>
              <a:t>If predictions match well across all TTA variants, the annotation is probably correct.</a:t>
            </a:r>
          </a:p>
          <a:p>
            <a:pPr marL="971550" lvl="1" indent="-514350">
              <a:buFont typeface="+mj-lt"/>
              <a:buAutoNum type="arabicPeriod"/>
            </a:pPr>
            <a:r>
              <a:rPr lang="en-GB" sz="1900"/>
              <a:t>If not, flag for manual inspection or re-annotation.</a:t>
            </a:r>
          </a:p>
          <a:p>
            <a:pPr marL="514350" indent="-514350">
              <a:buFont typeface="+mj-lt"/>
              <a:buAutoNum type="arabicPeriod"/>
            </a:pPr>
            <a:endParaRPr lang="en-IL" sz="1900"/>
          </a:p>
        </p:txBody>
      </p:sp>
    </p:spTree>
    <p:extLst>
      <p:ext uri="{BB962C8B-B14F-4D97-AF65-F5344CB8AC3E}">
        <p14:creationId xmlns:p14="http://schemas.microsoft.com/office/powerpoint/2010/main" val="375387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7C0B2C-4BA2-E7C5-DD40-EBC0DB6C545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79080-59C6-D421-E798-5D5575172EE2}"/>
              </a:ext>
            </a:extLst>
          </p:cNvPr>
          <p:cNvSpPr>
            <a:spLocks noGrp="1"/>
          </p:cNvSpPr>
          <p:nvPr>
            <p:ph type="title"/>
          </p:nvPr>
        </p:nvSpPr>
        <p:spPr>
          <a:xfrm>
            <a:off x="841248" y="548640"/>
            <a:ext cx="3600860" cy="5431536"/>
          </a:xfrm>
        </p:spPr>
        <p:txBody>
          <a:bodyPr>
            <a:normAutofit/>
          </a:bodyPr>
          <a:lstStyle/>
          <a:p>
            <a:r>
              <a:rPr lang="en-US" sz="5400"/>
              <a:t>Dataset Creation – Ensembles</a:t>
            </a:r>
            <a:endParaRPr lang="en-IL"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055631-C3A8-3839-227F-08ADAF3D3697}"/>
              </a:ext>
            </a:extLst>
          </p:cNvPr>
          <p:cNvSpPr>
            <a:spLocks noGrp="1"/>
          </p:cNvSpPr>
          <p:nvPr>
            <p:ph idx="1"/>
          </p:nvPr>
        </p:nvSpPr>
        <p:spPr>
          <a:xfrm>
            <a:off x="5126418" y="552091"/>
            <a:ext cx="6224335" cy="5431536"/>
          </a:xfrm>
        </p:spPr>
        <p:txBody>
          <a:bodyPr anchor="ctr">
            <a:normAutofit/>
          </a:bodyPr>
          <a:lstStyle/>
          <a:p>
            <a:pPr marL="0" indent="0">
              <a:buNone/>
            </a:pPr>
            <a:r>
              <a:rPr lang="en-GB" sz="1700"/>
              <a:t>Instead of relying on a single model's prediction, an ensemble collects the outputs of several models and combines them in some way — for example, by:</a:t>
            </a:r>
          </a:p>
          <a:p>
            <a:r>
              <a:rPr lang="en-GB" sz="1700"/>
              <a:t>Voting (for classification): majority vote across models.</a:t>
            </a:r>
          </a:p>
          <a:p>
            <a:r>
              <a:rPr lang="en-GB" sz="1700"/>
              <a:t>Averaging (for regression or probabilities): mean of outputs.</a:t>
            </a:r>
          </a:p>
          <a:p>
            <a:r>
              <a:rPr lang="en-GB" sz="1700"/>
              <a:t>Weighted combination: more reliable models contribute more to the final result.</a:t>
            </a:r>
          </a:p>
          <a:p>
            <a:pPr marL="0" indent="0">
              <a:buNone/>
            </a:pPr>
            <a:r>
              <a:rPr lang="en-GB" sz="1700" b="1"/>
              <a:t>Why use ensembles?</a:t>
            </a:r>
          </a:p>
          <a:p>
            <a:r>
              <a:rPr lang="en-GB" sz="1700"/>
              <a:t>They help reduce overfitting (errors specific to a single model).</a:t>
            </a:r>
          </a:p>
          <a:p>
            <a:r>
              <a:rPr lang="en-GB" sz="1700"/>
              <a:t>They improve generalization by capturing different patterns in the data.</a:t>
            </a:r>
          </a:p>
          <a:p>
            <a:r>
              <a:rPr lang="en-GB" sz="1700"/>
              <a:t>They mitigate individual model biases or errors, especially in noisy or uncertain tasks like weakly-labeled data or pseudo-labeling.</a:t>
            </a:r>
          </a:p>
          <a:p>
            <a:pPr marL="0" indent="0">
              <a:buNone/>
            </a:pPr>
            <a:r>
              <a:rPr lang="en-GB" sz="1700"/>
              <a:t>In our case, if multiple object detection models agree with the Florence-2 annotations, we can be more confident that the annotations are correct.</a:t>
            </a:r>
          </a:p>
        </p:txBody>
      </p:sp>
    </p:spTree>
    <p:extLst>
      <p:ext uri="{BB962C8B-B14F-4D97-AF65-F5344CB8AC3E}">
        <p14:creationId xmlns:p14="http://schemas.microsoft.com/office/powerpoint/2010/main" val="114527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CBEF81-8F6E-D044-90A0-0212AA305338}"/>
              </a:ext>
            </a:extLst>
          </p:cNvPr>
          <p:cNvSpPr>
            <a:spLocks noGrp="1"/>
          </p:cNvSpPr>
          <p:nvPr>
            <p:ph type="title"/>
          </p:nvPr>
        </p:nvSpPr>
        <p:spPr>
          <a:xfrm>
            <a:off x="621792" y="1161288"/>
            <a:ext cx="3602736" cy="4526280"/>
          </a:xfrm>
        </p:spPr>
        <p:txBody>
          <a:bodyPr>
            <a:normAutofit/>
          </a:bodyPr>
          <a:lstStyle/>
          <a:p>
            <a:r>
              <a:rPr lang="en-US" sz="4000" dirty="0"/>
              <a:t>Model Training – Architecture Choice</a:t>
            </a:r>
            <a:endParaRPr lang="en-IL" sz="4000" dirty="0"/>
          </a:p>
        </p:txBody>
      </p:sp>
      <p:sp>
        <p:nvSpPr>
          <p:cNvPr id="26" name="Rectangle 2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8" name="Content Placeholder 2">
            <a:extLst>
              <a:ext uri="{FF2B5EF4-FFF2-40B4-BE49-F238E27FC236}">
                <a16:creationId xmlns:a16="http://schemas.microsoft.com/office/drawing/2014/main" id="{0A29DA65-847A-6953-7978-06109C77FAFA}"/>
              </a:ext>
            </a:extLst>
          </p:cNvPr>
          <p:cNvGraphicFramePr>
            <a:graphicFrameLocks noGrp="1"/>
          </p:cNvGraphicFramePr>
          <p:nvPr>
            <p:ph idx="1"/>
            <p:extLst>
              <p:ext uri="{D42A27DB-BD31-4B8C-83A1-F6EECF244321}">
                <p14:modId xmlns:p14="http://schemas.microsoft.com/office/powerpoint/2010/main" val="2494950312"/>
              </p:ext>
            </p:extLst>
          </p:nvPr>
        </p:nvGraphicFramePr>
        <p:xfrm>
          <a:off x="5102941" y="530943"/>
          <a:ext cx="6685935" cy="5968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8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7B8C8-7C56-AF51-21FD-A1F718D6B10F}"/>
              </a:ext>
            </a:extLst>
          </p:cNvPr>
          <p:cNvSpPr>
            <a:spLocks noGrp="1"/>
          </p:cNvSpPr>
          <p:nvPr>
            <p:ph type="title"/>
          </p:nvPr>
        </p:nvSpPr>
        <p:spPr>
          <a:xfrm>
            <a:off x="841248" y="256032"/>
            <a:ext cx="10506456" cy="1014984"/>
          </a:xfrm>
        </p:spPr>
        <p:txBody>
          <a:bodyPr anchor="b">
            <a:normAutofit/>
          </a:bodyPr>
          <a:lstStyle/>
          <a:p>
            <a:r>
              <a:rPr lang="en-US" sz="3100" dirty="0"/>
              <a:t>Model Training – Raw Model’s Results VS Augmented Model’s Results</a:t>
            </a:r>
            <a:endParaRPr lang="en-IL" sz="3100"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326BEC3-913A-BB7F-5118-DDA0CCD003AF}"/>
              </a:ext>
            </a:extLst>
          </p:cNvPr>
          <p:cNvGraphicFramePr>
            <a:graphicFrameLocks noGrp="1"/>
          </p:cNvGraphicFramePr>
          <p:nvPr>
            <p:ph idx="1"/>
            <p:extLst>
              <p:ext uri="{D42A27DB-BD31-4B8C-83A1-F6EECF244321}">
                <p14:modId xmlns:p14="http://schemas.microsoft.com/office/powerpoint/2010/main" val="314120745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3021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7A3C5C-E25E-4745-D63B-F60CF3D1EA69}"/>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31D84-3406-34FA-FC06-3C8B849B29E7}"/>
              </a:ext>
            </a:extLst>
          </p:cNvPr>
          <p:cNvSpPr>
            <a:spLocks noGrp="1"/>
          </p:cNvSpPr>
          <p:nvPr>
            <p:ph type="title"/>
          </p:nvPr>
        </p:nvSpPr>
        <p:spPr>
          <a:xfrm>
            <a:off x="841248" y="548640"/>
            <a:ext cx="3600860" cy="5431536"/>
          </a:xfrm>
        </p:spPr>
        <p:txBody>
          <a:bodyPr>
            <a:normAutofit/>
          </a:bodyPr>
          <a:lstStyle/>
          <a:p>
            <a:r>
              <a:rPr lang="en-US" sz="5400"/>
              <a:t>Model Training – Nano model VS Small model</a:t>
            </a:r>
            <a:endParaRPr lang="en-IL" sz="5400"/>
          </a:p>
        </p:txBody>
      </p:sp>
      <p:sp>
        <p:nvSpPr>
          <p:cNvPr id="5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BE73F53B-0A08-1758-F910-AF103C680272}"/>
              </a:ext>
            </a:extLst>
          </p:cNvPr>
          <p:cNvSpPr>
            <a:spLocks noGrp="1"/>
          </p:cNvSpPr>
          <p:nvPr>
            <p:ph idx="1"/>
          </p:nvPr>
        </p:nvSpPr>
        <p:spPr>
          <a:xfrm>
            <a:off x="5126418" y="552091"/>
            <a:ext cx="6224335" cy="5431536"/>
          </a:xfrm>
        </p:spPr>
        <p:txBody>
          <a:bodyPr anchor="ctr">
            <a:normAutofit/>
          </a:bodyPr>
          <a:lstStyle/>
          <a:p>
            <a:pPr marL="0" indent="0">
              <a:buNone/>
            </a:pPr>
            <a:r>
              <a:rPr lang="en-GB" sz="2000"/>
              <a:t>In the second training experiment, we increased the model size from YOLOv8-n to YOLOv8-s and applied a different set of augmentations.</a:t>
            </a:r>
            <a:br>
              <a:rPr lang="en-GB" sz="2000"/>
            </a:br>
            <a:r>
              <a:rPr lang="en-GB" sz="2000"/>
              <a:t>While the second model had significantly more parameters (11M vs. 3M), its performance gains were modest:</a:t>
            </a:r>
          </a:p>
          <a:p>
            <a:pPr lvl="1"/>
            <a:r>
              <a:rPr lang="en-GB" sz="2000"/>
              <a:t>The precision dropped slightly (from 0.844 to 0.753), but recall improved (from 0.677 to 0.711).</a:t>
            </a:r>
          </a:p>
          <a:p>
            <a:pPr lvl="1"/>
            <a:r>
              <a:rPr lang="en-GB" sz="2000"/>
              <a:t>The mAP50 stayed nearly the same (0.778 vs. 0.774), and mAP50-95 improved slightly (from 0.528 to 0.548).</a:t>
            </a:r>
          </a:p>
          <a:p>
            <a:pPr marL="0" indent="0">
              <a:buNone/>
            </a:pPr>
            <a:r>
              <a:rPr lang="en-GB" sz="2000"/>
              <a:t>This suggests that the larger model with alternate augmentations captured finer details (as seen in the improved mAP50-95), but at the cost of lower precision, likely due to increased false positives.</a:t>
            </a:r>
          </a:p>
          <a:p>
            <a:pPr marL="0" indent="0">
              <a:buNone/>
            </a:pPr>
            <a:r>
              <a:rPr lang="en-GB" sz="2000"/>
              <a:t>Overall, both models performed well, with different strengths.</a:t>
            </a:r>
            <a:endParaRPr lang="en-IL" sz="2000"/>
          </a:p>
        </p:txBody>
      </p:sp>
    </p:spTree>
    <p:extLst>
      <p:ext uri="{BB962C8B-B14F-4D97-AF65-F5344CB8AC3E}">
        <p14:creationId xmlns:p14="http://schemas.microsoft.com/office/powerpoint/2010/main" val="417885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TotalTime>
  <Words>1046</Words>
  <Application>Microsoft Office PowerPoint</Application>
  <PresentationFormat>Widescreen</PresentationFormat>
  <Paragraphs>61</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Final Intro To CV Course Project</vt:lpstr>
      <vt:lpstr>The Problem</vt:lpstr>
      <vt:lpstr>Dataset Creation – Decisions About df</vt:lpstr>
      <vt:lpstr>Dataset Creation – Challenges I’ve Faced</vt:lpstr>
      <vt:lpstr>Dataset Creation – TTA</vt:lpstr>
      <vt:lpstr>Dataset Creation – Ensembles</vt:lpstr>
      <vt:lpstr>Model Training – Architecture Choice</vt:lpstr>
      <vt:lpstr>Model Training – Raw Model’s Results VS Augmented Model’s Results</vt:lpstr>
      <vt:lpstr>Model Training – Nano model VS Small model</vt:lpstr>
      <vt:lpstr>Exemplary inference image and mAP50 of Models </vt:lpstr>
      <vt:lpstr>Future Work</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Yuval Hoffman</dc:creator>
  <cp:lastModifiedBy>Yuval Hoffman</cp:lastModifiedBy>
  <cp:revision>1</cp:revision>
  <dcterms:created xsi:type="dcterms:W3CDTF">2025-07-15T11:14:09Z</dcterms:created>
  <dcterms:modified xsi:type="dcterms:W3CDTF">2025-07-15T20:33:59Z</dcterms:modified>
</cp:coreProperties>
</file>